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AB27B-F5FB-4ED7-A889-C6ED2E11BBC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CC80A93-2A8C-4BE3-A367-85894378A728}">
      <dgm:prSet custT="1"/>
      <dgm:spPr/>
      <dgm:t>
        <a:bodyPr/>
        <a:lstStyle/>
        <a:p>
          <a:pPr algn="just"/>
          <a:r>
            <a:rPr lang="ru-RU" sz="1600" dirty="0"/>
            <a:t>Система управления охраной труда (СУОТ) - комплекс взаимосвязанных и взаимодействующих между собой элементов, устанавливающих политику и цели в области охраны труда у конкретного работодателя и процедуры по достижению этих целей.</a:t>
          </a:r>
          <a:endParaRPr lang="en-US" sz="1600" dirty="0"/>
        </a:p>
      </dgm:t>
    </dgm:pt>
    <dgm:pt modelId="{2B05F05C-E1C2-4BE5-83F8-6B938AAA5AD7}" type="parTrans" cxnId="{FDECCBF3-2B5A-4E43-A4AD-6CEECCD6D28C}">
      <dgm:prSet/>
      <dgm:spPr/>
      <dgm:t>
        <a:bodyPr/>
        <a:lstStyle/>
        <a:p>
          <a:endParaRPr lang="en-US"/>
        </a:p>
      </dgm:t>
    </dgm:pt>
    <dgm:pt modelId="{A50F4795-19BC-4C63-9A09-9DA748F98FD0}" type="sibTrans" cxnId="{FDECCBF3-2B5A-4E43-A4AD-6CEECCD6D28C}">
      <dgm:prSet/>
      <dgm:spPr/>
      <dgm:t>
        <a:bodyPr/>
        <a:lstStyle/>
        <a:p>
          <a:endParaRPr lang="en-US"/>
        </a:p>
      </dgm:t>
    </dgm:pt>
    <dgm:pt modelId="{755B97DF-A912-4538-B4D2-1079180AE421}">
      <dgm:prSet custT="1"/>
      <dgm:spPr/>
      <dgm:t>
        <a:bodyPr/>
        <a:lstStyle/>
        <a:p>
          <a:pPr algn="just"/>
          <a:r>
            <a:rPr lang="ru-RU" sz="1600" dirty="0"/>
            <a:t>Примерное положение о СУОТ утверждено Приказом Минтруда России от 29 октября 2021 года № 776н и действует с 1 марта 2022 года.</a:t>
          </a:r>
          <a:endParaRPr lang="en-US" sz="1600" dirty="0"/>
        </a:p>
      </dgm:t>
    </dgm:pt>
    <dgm:pt modelId="{92122F12-D266-491A-968D-AEF2A538D8B7}" type="parTrans" cxnId="{488DBF1A-58EF-4F3C-8A98-2E74C35F8A2E}">
      <dgm:prSet/>
      <dgm:spPr/>
      <dgm:t>
        <a:bodyPr/>
        <a:lstStyle/>
        <a:p>
          <a:endParaRPr lang="en-US"/>
        </a:p>
      </dgm:t>
    </dgm:pt>
    <dgm:pt modelId="{E6EB1161-1DE1-4646-AEBB-22AA1F417FC4}" type="sibTrans" cxnId="{488DBF1A-58EF-4F3C-8A98-2E74C35F8A2E}">
      <dgm:prSet/>
      <dgm:spPr/>
      <dgm:t>
        <a:bodyPr/>
        <a:lstStyle/>
        <a:p>
          <a:endParaRPr lang="en-US"/>
        </a:p>
      </dgm:t>
    </dgm:pt>
    <dgm:pt modelId="{AFABE068-C20B-469C-9A5D-B1F6BFA718DB}">
      <dgm:prSet custT="1"/>
      <dgm:spPr/>
      <dgm:t>
        <a:bodyPr/>
        <a:lstStyle/>
        <a:p>
          <a:pPr algn="just"/>
          <a:r>
            <a:rPr lang="ru-RU" sz="1600" dirty="0"/>
            <a:t>В соответствии со статьей 214 Трудового кодекса Российской Федерации работодатель обязан обеспечить создание и функционирование системы управления охраной труда.</a:t>
          </a:r>
          <a:endParaRPr lang="en-US" sz="1600" dirty="0"/>
        </a:p>
      </dgm:t>
    </dgm:pt>
    <dgm:pt modelId="{B634B814-2BCE-4315-BDEC-389A43160DD8}" type="sibTrans" cxnId="{18926FEC-F967-41DD-AB4E-2D3A5EA363F5}">
      <dgm:prSet/>
      <dgm:spPr/>
      <dgm:t>
        <a:bodyPr/>
        <a:lstStyle/>
        <a:p>
          <a:endParaRPr lang="en-US"/>
        </a:p>
      </dgm:t>
    </dgm:pt>
    <dgm:pt modelId="{F15490DD-9BC1-4ABB-A508-DF6C29E5589B}" type="parTrans" cxnId="{18926FEC-F967-41DD-AB4E-2D3A5EA363F5}">
      <dgm:prSet/>
      <dgm:spPr/>
      <dgm:t>
        <a:bodyPr/>
        <a:lstStyle/>
        <a:p>
          <a:endParaRPr lang="en-US"/>
        </a:p>
      </dgm:t>
    </dgm:pt>
    <dgm:pt modelId="{133CA437-51F7-4659-865D-9123026C86FC}" type="pres">
      <dgm:prSet presAssocID="{6EAAB27B-F5FB-4ED7-A889-C6ED2E11BB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85C5A6-1783-49D4-8B3C-672CC76478BD}" type="pres">
      <dgm:prSet presAssocID="{AFABE068-C20B-469C-9A5D-B1F6BFA718DB}" presName="parentText" presStyleLbl="node1" presStyleIdx="0" presStyleCnt="3" custScaleY="92877" custLinFactY="-9868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71A48-420E-400B-BFE1-B8B4FB8E751A}" type="pres">
      <dgm:prSet presAssocID="{B634B814-2BCE-4315-BDEC-389A43160DD8}" presName="spacer" presStyleCnt="0"/>
      <dgm:spPr/>
    </dgm:pt>
    <dgm:pt modelId="{3D641B35-2CF4-49CF-BA12-7006F3266A21}" type="pres">
      <dgm:prSet presAssocID="{4CC80A93-2A8C-4BE3-A367-85894378A728}" presName="parentText" presStyleLbl="node1" presStyleIdx="1" presStyleCnt="3" custScaleY="91585" custLinFactY="-100000" custLinFactNeighborX="-422" custLinFactNeighborY="-1270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CD185-4D1B-4872-97E7-94C7CC27B12A}" type="pres">
      <dgm:prSet presAssocID="{A50F4795-19BC-4C63-9A09-9DA748F98FD0}" presName="spacer" presStyleCnt="0"/>
      <dgm:spPr/>
    </dgm:pt>
    <dgm:pt modelId="{EA3F88D6-FA3B-4E26-84B3-9F59389D71F4}" type="pres">
      <dgm:prSet presAssocID="{755B97DF-A912-4538-B4D2-1079180AE421}" presName="parentText" presStyleLbl="node1" presStyleIdx="2" presStyleCnt="3" custScaleY="75145" custLinFactY="-108940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8DBF1A-58EF-4F3C-8A98-2E74C35F8A2E}" srcId="{6EAAB27B-F5FB-4ED7-A889-C6ED2E11BBCB}" destId="{755B97DF-A912-4538-B4D2-1079180AE421}" srcOrd="2" destOrd="0" parTransId="{92122F12-D266-491A-968D-AEF2A538D8B7}" sibTransId="{E6EB1161-1DE1-4646-AEBB-22AA1F417FC4}"/>
    <dgm:cxn modelId="{BE3AB067-28A2-4D5C-8BB8-314A4243008C}" type="presOf" srcId="{6EAAB27B-F5FB-4ED7-A889-C6ED2E11BBCB}" destId="{133CA437-51F7-4659-865D-9123026C86FC}" srcOrd="0" destOrd="0" presId="urn:microsoft.com/office/officeart/2005/8/layout/vList2"/>
    <dgm:cxn modelId="{FDECCBF3-2B5A-4E43-A4AD-6CEECCD6D28C}" srcId="{6EAAB27B-F5FB-4ED7-A889-C6ED2E11BBCB}" destId="{4CC80A93-2A8C-4BE3-A367-85894378A728}" srcOrd="1" destOrd="0" parTransId="{2B05F05C-E1C2-4BE5-83F8-6B938AAA5AD7}" sibTransId="{A50F4795-19BC-4C63-9A09-9DA748F98FD0}"/>
    <dgm:cxn modelId="{18926FEC-F967-41DD-AB4E-2D3A5EA363F5}" srcId="{6EAAB27B-F5FB-4ED7-A889-C6ED2E11BBCB}" destId="{AFABE068-C20B-469C-9A5D-B1F6BFA718DB}" srcOrd="0" destOrd="0" parTransId="{F15490DD-9BC1-4ABB-A508-DF6C29E5589B}" sibTransId="{B634B814-2BCE-4315-BDEC-389A43160DD8}"/>
    <dgm:cxn modelId="{4DE17F2A-981F-4762-973D-DAD81A752DDD}" type="presOf" srcId="{4CC80A93-2A8C-4BE3-A367-85894378A728}" destId="{3D641B35-2CF4-49CF-BA12-7006F3266A21}" srcOrd="0" destOrd="0" presId="urn:microsoft.com/office/officeart/2005/8/layout/vList2"/>
    <dgm:cxn modelId="{33E67F07-6A41-461E-ABF5-128B4A9F9557}" type="presOf" srcId="{755B97DF-A912-4538-B4D2-1079180AE421}" destId="{EA3F88D6-FA3B-4E26-84B3-9F59389D71F4}" srcOrd="0" destOrd="0" presId="urn:microsoft.com/office/officeart/2005/8/layout/vList2"/>
    <dgm:cxn modelId="{DBAA4C82-83BA-4232-B339-2BEC363DB237}" type="presOf" srcId="{AFABE068-C20B-469C-9A5D-B1F6BFA718DB}" destId="{0F85C5A6-1783-49D4-8B3C-672CC76478BD}" srcOrd="0" destOrd="0" presId="urn:microsoft.com/office/officeart/2005/8/layout/vList2"/>
    <dgm:cxn modelId="{1CB1972D-9C54-44B3-83B1-FF61BBCFFDAE}" type="presParOf" srcId="{133CA437-51F7-4659-865D-9123026C86FC}" destId="{0F85C5A6-1783-49D4-8B3C-672CC76478BD}" srcOrd="0" destOrd="0" presId="urn:microsoft.com/office/officeart/2005/8/layout/vList2"/>
    <dgm:cxn modelId="{072096D0-2505-4CE7-80F0-8002A0492A6F}" type="presParOf" srcId="{133CA437-51F7-4659-865D-9123026C86FC}" destId="{E9171A48-420E-400B-BFE1-B8B4FB8E751A}" srcOrd="1" destOrd="0" presId="urn:microsoft.com/office/officeart/2005/8/layout/vList2"/>
    <dgm:cxn modelId="{8F0589B8-54D1-400F-94E9-C9E43B3EAB70}" type="presParOf" srcId="{133CA437-51F7-4659-865D-9123026C86FC}" destId="{3D641B35-2CF4-49CF-BA12-7006F3266A21}" srcOrd="2" destOrd="0" presId="urn:microsoft.com/office/officeart/2005/8/layout/vList2"/>
    <dgm:cxn modelId="{3199E57D-58B9-49C4-9360-E7A0AE736C17}" type="presParOf" srcId="{133CA437-51F7-4659-865D-9123026C86FC}" destId="{369CD185-4D1B-4872-97E7-94C7CC27B12A}" srcOrd="3" destOrd="0" presId="urn:microsoft.com/office/officeart/2005/8/layout/vList2"/>
    <dgm:cxn modelId="{FD17A794-9085-4B43-A5EB-B75AB1C53808}" type="presParOf" srcId="{133CA437-51F7-4659-865D-9123026C86FC}" destId="{EA3F88D6-FA3B-4E26-84B3-9F59389D71F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2E9F0A-3093-4244-A4CA-705D6B3CFCD8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76780AA-9667-41D8-A3F6-D554469E29ED}">
      <dgm:prSet/>
      <dgm:spPr/>
      <dgm:t>
        <a:bodyPr/>
        <a:lstStyle/>
        <a:p>
          <a:r>
            <a:rPr lang="ru-RU" b="1" dirty="0"/>
            <a:t>Шаг 1 Распределите обязанности и ответственность</a:t>
          </a:r>
          <a:endParaRPr lang="en-US" dirty="0"/>
        </a:p>
      </dgm:t>
    </dgm:pt>
    <dgm:pt modelId="{778B789E-56ED-4277-9E14-58A3855653ED}" type="parTrans" cxnId="{883A0A58-B88E-4A91-9DA4-21AA495DDA36}">
      <dgm:prSet/>
      <dgm:spPr/>
      <dgm:t>
        <a:bodyPr/>
        <a:lstStyle/>
        <a:p>
          <a:endParaRPr lang="en-US"/>
        </a:p>
      </dgm:t>
    </dgm:pt>
    <dgm:pt modelId="{608A6330-1888-45CA-893F-0C79BFC420BC}" type="sibTrans" cxnId="{883A0A58-B88E-4A91-9DA4-21AA495DDA36}">
      <dgm:prSet/>
      <dgm:spPr/>
      <dgm:t>
        <a:bodyPr/>
        <a:lstStyle/>
        <a:p>
          <a:endParaRPr lang="en-US"/>
        </a:p>
      </dgm:t>
    </dgm:pt>
    <dgm:pt modelId="{64868A75-8C60-4486-B318-2F007FFEDBD0}">
      <dgm:prSet/>
      <dgm:spPr/>
      <dgm:t>
        <a:bodyPr/>
        <a:lstStyle/>
        <a:p>
          <a:r>
            <a:rPr lang="ru-RU" b="1" dirty="0"/>
            <a:t>Шаг 2</a:t>
          </a:r>
        </a:p>
        <a:p>
          <a:r>
            <a:rPr lang="ru-RU" b="1" dirty="0"/>
            <a:t> Разработайте положение</a:t>
          </a:r>
          <a:endParaRPr lang="en-US" dirty="0"/>
        </a:p>
      </dgm:t>
    </dgm:pt>
    <dgm:pt modelId="{2809340A-EBF8-4CBE-B89E-CE16760B67AD}" type="parTrans" cxnId="{E6621696-41D1-43F2-89DA-6F3770374D44}">
      <dgm:prSet/>
      <dgm:spPr/>
      <dgm:t>
        <a:bodyPr/>
        <a:lstStyle/>
        <a:p>
          <a:endParaRPr lang="en-US"/>
        </a:p>
      </dgm:t>
    </dgm:pt>
    <dgm:pt modelId="{05401B35-7654-4590-B672-68C02614FB1A}" type="sibTrans" cxnId="{E6621696-41D1-43F2-89DA-6F3770374D44}">
      <dgm:prSet/>
      <dgm:spPr/>
      <dgm:t>
        <a:bodyPr/>
        <a:lstStyle/>
        <a:p>
          <a:endParaRPr lang="en-US"/>
        </a:p>
      </dgm:t>
    </dgm:pt>
    <dgm:pt modelId="{13253C14-C011-440F-B250-C04DE54A7673}">
      <dgm:prSet/>
      <dgm:spPr/>
      <dgm:t>
        <a:bodyPr/>
        <a:lstStyle/>
        <a:p>
          <a:r>
            <a:rPr lang="ru-RU" b="1" dirty="0"/>
            <a:t>Шаг 3</a:t>
          </a:r>
        </a:p>
        <a:p>
          <a:r>
            <a:rPr lang="ru-RU" b="1" dirty="0"/>
            <a:t>Внедрите СУОТ в организацию</a:t>
          </a:r>
          <a:endParaRPr lang="en-US" dirty="0"/>
        </a:p>
      </dgm:t>
    </dgm:pt>
    <dgm:pt modelId="{6063061A-E003-4332-A87F-D01753E723AC}" type="parTrans" cxnId="{39F6345B-63DA-4A0D-85A0-BCF0F707B5AE}">
      <dgm:prSet/>
      <dgm:spPr/>
      <dgm:t>
        <a:bodyPr/>
        <a:lstStyle/>
        <a:p>
          <a:endParaRPr lang="en-US"/>
        </a:p>
      </dgm:t>
    </dgm:pt>
    <dgm:pt modelId="{2D9C6316-AC9F-4CBE-BDBC-C6CD2FF00225}" type="sibTrans" cxnId="{39F6345B-63DA-4A0D-85A0-BCF0F707B5AE}">
      <dgm:prSet/>
      <dgm:spPr/>
      <dgm:t>
        <a:bodyPr/>
        <a:lstStyle/>
        <a:p>
          <a:endParaRPr lang="en-US"/>
        </a:p>
      </dgm:t>
    </dgm:pt>
    <dgm:pt modelId="{50E757EA-444D-41F1-A16E-EB167A959BAB}">
      <dgm:prSet/>
      <dgm:spPr/>
      <dgm:t>
        <a:bodyPr/>
        <a:lstStyle/>
        <a:p>
          <a:r>
            <a:rPr lang="ru-RU" b="1" dirty="0"/>
            <a:t>Шаг 4</a:t>
          </a:r>
        </a:p>
        <a:p>
          <a:r>
            <a:rPr lang="ru-RU" b="1" dirty="0"/>
            <a:t>Оцените эффективность СУОТ</a:t>
          </a:r>
          <a:endParaRPr lang="en-US" dirty="0"/>
        </a:p>
      </dgm:t>
    </dgm:pt>
    <dgm:pt modelId="{D3786112-6038-49A4-B423-CFCBC572CCE9}" type="parTrans" cxnId="{754C94C9-F24F-4F6B-AF79-32FF6A7E8FA3}">
      <dgm:prSet/>
      <dgm:spPr/>
      <dgm:t>
        <a:bodyPr/>
        <a:lstStyle/>
        <a:p>
          <a:endParaRPr lang="en-US"/>
        </a:p>
      </dgm:t>
    </dgm:pt>
    <dgm:pt modelId="{05CE495A-F64F-4440-9E60-592D0F0FDFB2}" type="sibTrans" cxnId="{754C94C9-F24F-4F6B-AF79-32FF6A7E8FA3}">
      <dgm:prSet/>
      <dgm:spPr/>
      <dgm:t>
        <a:bodyPr/>
        <a:lstStyle/>
        <a:p>
          <a:endParaRPr lang="en-US"/>
        </a:p>
      </dgm:t>
    </dgm:pt>
    <dgm:pt modelId="{A35A2E2C-023D-4B28-AAEF-6D2CD4D1B244}">
      <dgm:prSet/>
      <dgm:spPr/>
      <dgm:t>
        <a:bodyPr/>
        <a:lstStyle/>
        <a:p>
          <a:r>
            <a:rPr lang="ru-RU" b="1" dirty="0"/>
            <a:t>Шаг 5</a:t>
          </a:r>
        </a:p>
        <a:p>
          <a:r>
            <a:rPr lang="ru-RU" b="1" dirty="0"/>
            <a:t>Организуйте контроль</a:t>
          </a:r>
          <a:endParaRPr lang="en-US" dirty="0"/>
        </a:p>
      </dgm:t>
    </dgm:pt>
    <dgm:pt modelId="{8821B998-CF36-4C2F-A217-3AB4FC9CD85D}" type="parTrans" cxnId="{3CED1EE7-D9E1-45DB-80EE-0921BA01A44B}">
      <dgm:prSet/>
      <dgm:spPr/>
      <dgm:t>
        <a:bodyPr/>
        <a:lstStyle/>
        <a:p>
          <a:endParaRPr lang="en-US"/>
        </a:p>
      </dgm:t>
    </dgm:pt>
    <dgm:pt modelId="{B61352AE-1DE9-40D2-ABF1-315C1E1085E9}" type="sibTrans" cxnId="{3CED1EE7-D9E1-45DB-80EE-0921BA01A44B}">
      <dgm:prSet/>
      <dgm:spPr/>
      <dgm:t>
        <a:bodyPr/>
        <a:lstStyle/>
        <a:p>
          <a:endParaRPr lang="en-US"/>
        </a:p>
      </dgm:t>
    </dgm:pt>
    <dgm:pt modelId="{E12159F7-6893-408A-AF9C-C21EF52D15AC}" type="pres">
      <dgm:prSet presAssocID="{8F2E9F0A-3093-4244-A4CA-705D6B3CFC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93ED24-B143-4EF3-84F6-A3C00500D153}" type="pres">
      <dgm:prSet presAssocID="{C76780AA-9667-41D8-A3F6-D554469E29E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7ED80-20EF-4452-9B4E-153C94C70D3D}" type="pres">
      <dgm:prSet presAssocID="{608A6330-1888-45CA-893F-0C79BFC420BC}" presName="sibTrans" presStyleCnt="0"/>
      <dgm:spPr/>
    </dgm:pt>
    <dgm:pt modelId="{1AB4ECE9-3094-4C7B-8335-09CD5CB633AF}" type="pres">
      <dgm:prSet presAssocID="{64868A75-8C60-4486-B318-2F007FFEDBD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76B16-F270-4A8D-A22E-33FED687028D}" type="pres">
      <dgm:prSet presAssocID="{05401B35-7654-4590-B672-68C02614FB1A}" presName="sibTrans" presStyleCnt="0"/>
      <dgm:spPr/>
    </dgm:pt>
    <dgm:pt modelId="{21307046-2244-48C5-B53C-AE9B20774AEA}" type="pres">
      <dgm:prSet presAssocID="{13253C14-C011-440F-B250-C04DE54A767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21853-4EF6-4D91-876D-A0BCD775E514}" type="pres">
      <dgm:prSet presAssocID="{2D9C6316-AC9F-4CBE-BDBC-C6CD2FF00225}" presName="sibTrans" presStyleCnt="0"/>
      <dgm:spPr/>
    </dgm:pt>
    <dgm:pt modelId="{4CE6C65D-1A76-424B-8225-2A0FC0FFDCF7}" type="pres">
      <dgm:prSet presAssocID="{50E757EA-444D-41F1-A16E-EB167A959BAB}" presName="node" presStyleLbl="node1" presStyleIdx="3" presStyleCnt="5" custScaleX="119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D6C02-555E-4599-8E87-50D3CB9B6E26}" type="pres">
      <dgm:prSet presAssocID="{05CE495A-F64F-4440-9E60-592D0F0FDFB2}" presName="sibTrans" presStyleCnt="0"/>
      <dgm:spPr/>
    </dgm:pt>
    <dgm:pt modelId="{AF9B8BB8-80C4-4612-A6DE-FD70E0B67AA5}" type="pres">
      <dgm:prSet presAssocID="{A35A2E2C-023D-4B28-AAEF-6D2CD4D1B244}" presName="node" presStyleLbl="node1" presStyleIdx="4" presStyleCnt="5" custScaleX="120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F7CA71-8B67-47D4-AA17-437D7EAA69DE}" type="presOf" srcId="{C76780AA-9667-41D8-A3F6-D554469E29ED}" destId="{6D93ED24-B143-4EF3-84F6-A3C00500D153}" srcOrd="0" destOrd="0" presId="urn:microsoft.com/office/officeart/2005/8/layout/default"/>
    <dgm:cxn modelId="{883A0A58-B88E-4A91-9DA4-21AA495DDA36}" srcId="{8F2E9F0A-3093-4244-A4CA-705D6B3CFCD8}" destId="{C76780AA-9667-41D8-A3F6-D554469E29ED}" srcOrd="0" destOrd="0" parTransId="{778B789E-56ED-4277-9E14-58A3855653ED}" sibTransId="{608A6330-1888-45CA-893F-0C79BFC420BC}"/>
    <dgm:cxn modelId="{985295B6-6FA9-4961-930B-A8009D42E181}" type="presOf" srcId="{A35A2E2C-023D-4B28-AAEF-6D2CD4D1B244}" destId="{AF9B8BB8-80C4-4612-A6DE-FD70E0B67AA5}" srcOrd="0" destOrd="0" presId="urn:microsoft.com/office/officeart/2005/8/layout/default"/>
    <dgm:cxn modelId="{E3233446-0165-43C3-AC03-66FB3DE644AB}" type="presOf" srcId="{50E757EA-444D-41F1-A16E-EB167A959BAB}" destId="{4CE6C65D-1A76-424B-8225-2A0FC0FFDCF7}" srcOrd="0" destOrd="0" presId="urn:microsoft.com/office/officeart/2005/8/layout/default"/>
    <dgm:cxn modelId="{A23F299C-2D57-4B82-9C84-BE0ABFBE5318}" type="presOf" srcId="{13253C14-C011-440F-B250-C04DE54A7673}" destId="{21307046-2244-48C5-B53C-AE9B20774AEA}" srcOrd="0" destOrd="0" presId="urn:microsoft.com/office/officeart/2005/8/layout/default"/>
    <dgm:cxn modelId="{69D3199D-8F98-4D6A-9CF1-48EF8796C736}" type="presOf" srcId="{8F2E9F0A-3093-4244-A4CA-705D6B3CFCD8}" destId="{E12159F7-6893-408A-AF9C-C21EF52D15AC}" srcOrd="0" destOrd="0" presId="urn:microsoft.com/office/officeart/2005/8/layout/default"/>
    <dgm:cxn modelId="{D815F585-306B-4358-BDB3-F354921220F0}" type="presOf" srcId="{64868A75-8C60-4486-B318-2F007FFEDBD0}" destId="{1AB4ECE9-3094-4C7B-8335-09CD5CB633AF}" srcOrd="0" destOrd="0" presId="urn:microsoft.com/office/officeart/2005/8/layout/default"/>
    <dgm:cxn modelId="{3CED1EE7-D9E1-45DB-80EE-0921BA01A44B}" srcId="{8F2E9F0A-3093-4244-A4CA-705D6B3CFCD8}" destId="{A35A2E2C-023D-4B28-AAEF-6D2CD4D1B244}" srcOrd="4" destOrd="0" parTransId="{8821B998-CF36-4C2F-A217-3AB4FC9CD85D}" sibTransId="{B61352AE-1DE9-40D2-ABF1-315C1E1085E9}"/>
    <dgm:cxn modelId="{E6621696-41D1-43F2-89DA-6F3770374D44}" srcId="{8F2E9F0A-3093-4244-A4CA-705D6B3CFCD8}" destId="{64868A75-8C60-4486-B318-2F007FFEDBD0}" srcOrd="1" destOrd="0" parTransId="{2809340A-EBF8-4CBE-B89E-CE16760B67AD}" sibTransId="{05401B35-7654-4590-B672-68C02614FB1A}"/>
    <dgm:cxn modelId="{39F6345B-63DA-4A0D-85A0-BCF0F707B5AE}" srcId="{8F2E9F0A-3093-4244-A4CA-705D6B3CFCD8}" destId="{13253C14-C011-440F-B250-C04DE54A7673}" srcOrd="2" destOrd="0" parTransId="{6063061A-E003-4332-A87F-D01753E723AC}" sibTransId="{2D9C6316-AC9F-4CBE-BDBC-C6CD2FF00225}"/>
    <dgm:cxn modelId="{754C94C9-F24F-4F6B-AF79-32FF6A7E8FA3}" srcId="{8F2E9F0A-3093-4244-A4CA-705D6B3CFCD8}" destId="{50E757EA-444D-41F1-A16E-EB167A959BAB}" srcOrd="3" destOrd="0" parTransId="{D3786112-6038-49A4-B423-CFCBC572CCE9}" sibTransId="{05CE495A-F64F-4440-9E60-592D0F0FDFB2}"/>
    <dgm:cxn modelId="{16B5AA32-72A1-40A1-A7E8-9CE10CA4CFAD}" type="presParOf" srcId="{E12159F7-6893-408A-AF9C-C21EF52D15AC}" destId="{6D93ED24-B143-4EF3-84F6-A3C00500D153}" srcOrd="0" destOrd="0" presId="urn:microsoft.com/office/officeart/2005/8/layout/default"/>
    <dgm:cxn modelId="{58805D7C-51CF-459D-92A1-A59DDC058E1C}" type="presParOf" srcId="{E12159F7-6893-408A-AF9C-C21EF52D15AC}" destId="{65D7ED80-20EF-4452-9B4E-153C94C70D3D}" srcOrd="1" destOrd="0" presId="urn:microsoft.com/office/officeart/2005/8/layout/default"/>
    <dgm:cxn modelId="{84B4F7E3-9A75-48E7-8F91-DDE8578B0EED}" type="presParOf" srcId="{E12159F7-6893-408A-AF9C-C21EF52D15AC}" destId="{1AB4ECE9-3094-4C7B-8335-09CD5CB633AF}" srcOrd="2" destOrd="0" presId="urn:microsoft.com/office/officeart/2005/8/layout/default"/>
    <dgm:cxn modelId="{8B27DA6A-5057-456D-9A50-C8821C9A2AA8}" type="presParOf" srcId="{E12159F7-6893-408A-AF9C-C21EF52D15AC}" destId="{A4C76B16-F270-4A8D-A22E-33FED687028D}" srcOrd="3" destOrd="0" presId="urn:microsoft.com/office/officeart/2005/8/layout/default"/>
    <dgm:cxn modelId="{78069E32-9178-40F8-BA5C-960528721166}" type="presParOf" srcId="{E12159F7-6893-408A-AF9C-C21EF52D15AC}" destId="{21307046-2244-48C5-B53C-AE9B20774AEA}" srcOrd="4" destOrd="0" presId="urn:microsoft.com/office/officeart/2005/8/layout/default"/>
    <dgm:cxn modelId="{71EFA8F4-4E06-4E66-A496-BCCAC48EA010}" type="presParOf" srcId="{E12159F7-6893-408A-AF9C-C21EF52D15AC}" destId="{21821853-4EF6-4D91-876D-A0BCD775E514}" srcOrd="5" destOrd="0" presId="urn:microsoft.com/office/officeart/2005/8/layout/default"/>
    <dgm:cxn modelId="{1C438F85-8053-49FC-ACD8-E2F4746A0621}" type="presParOf" srcId="{E12159F7-6893-408A-AF9C-C21EF52D15AC}" destId="{4CE6C65D-1A76-424B-8225-2A0FC0FFDCF7}" srcOrd="6" destOrd="0" presId="urn:microsoft.com/office/officeart/2005/8/layout/default"/>
    <dgm:cxn modelId="{B50705D6-91DE-4DC6-85E6-5922D3A52108}" type="presParOf" srcId="{E12159F7-6893-408A-AF9C-C21EF52D15AC}" destId="{8BED6C02-555E-4599-8E87-50D3CB9B6E26}" srcOrd="7" destOrd="0" presId="urn:microsoft.com/office/officeart/2005/8/layout/default"/>
    <dgm:cxn modelId="{3C610026-A1A6-474C-83EC-069B0BB5002C}" type="presParOf" srcId="{E12159F7-6893-408A-AF9C-C21EF52D15AC}" destId="{AF9B8BB8-80C4-4612-A6DE-FD70E0B67AA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AAB27B-F5FB-4ED7-A889-C6ED2E11BBCB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CC80A93-2A8C-4BE3-A367-85894378A728}">
      <dgm:prSet custT="1"/>
      <dgm:spPr/>
      <dgm:t>
        <a:bodyPr/>
        <a:lstStyle/>
        <a:p>
          <a:r>
            <a:rPr lang="ru-RU" sz="1200" b="1" dirty="0"/>
            <a:t>Участок</a:t>
          </a:r>
          <a:endParaRPr lang="en-US" sz="1200" b="1" dirty="0"/>
        </a:p>
      </dgm:t>
    </dgm:pt>
    <dgm:pt modelId="{2B05F05C-E1C2-4BE5-83F8-6B938AAA5AD7}" type="parTrans" cxnId="{FDECCBF3-2B5A-4E43-A4AD-6CEECCD6D28C}">
      <dgm:prSet/>
      <dgm:spPr/>
      <dgm:t>
        <a:bodyPr/>
        <a:lstStyle/>
        <a:p>
          <a:endParaRPr lang="en-US" sz="1600" b="1"/>
        </a:p>
      </dgm:t>
    </dgm:pt>
    <dgm:pt modelId="{A50F4795-19BC-4C63-9A09-9DA748F98FD0}" type="sibTrans" cxnId="{FDECCBF3-2B5A-4E43-A4AD-6CEECCD6D28C}">
      <dgm:prSet/>
      <dgm:spPr/>
      <dgm:t>
        <a:bodyPr/>
        <a:lstStyle/>
        <a:p>
          <a:endParaRPr lang="en-US" sz="1600" b="1"/>
        </a:p>
      </dgm:t>
    </dgm:pt>
    <dgm:pt modelId="{755B97DF-A912-4538-B4D2-1079180AE421}">
      <dgm:prSet custT="1"/>
      <dgm:spPr/>
      <dgm:t>
        <a:bodyPr/>
        <a:lstStyle/>
        <a:p>
          <a:r>
            <a:rPr lang="ru-RU" sz="1200" b="1" dirty="0"/>
            <a:t>Цех</a:t>
          </a:r>
          <a:endParaRPr lang="en-US" sz="1200" b="1" dirty="0"/>
        </a:p>
      </dgm:t>
    </dgm:pt>
    <dgm:pt modelId="{92122F12-D266-491A-968D-AEF2A538D8B7}" type="parTrans" cxnId="{488DBF1A-58EF-4F3C-8A98-2E74C35F8A2E}">
      <dgm:prSet/>
      <dgm:spPr/>
      <dgm:t>
        <a:bodyPr/>
        <a:lstStyle/>
        <a:p>
          <a:endParaRPr lang="en-US" sz="1600" b="1"/>
        </a:p>
      </dgm:t>
    </dgm:pt>
    <dgm:pt modelId="{E6EB1161-1DE1-4646-AEBB-22AA1F417FC4}" type="sibTrans" cxnId="{488DBF1A-58EF-4F3C-8A98-2E74C35F8A2E}">
      <dgm:prSet/>
      <dgm:spPr/>
      <dgm:t>
        <a:bodyPr/>
        <a:lstStyle/>
        <a:p>
          <a:endParaRPr lang="en-US" sz="1600" b="1"/>
        </a:p>
      </dgm:t>
    </dgm:pt>
    <dgm:pt modelId="{AFABE068-C20B-469C-9A5D-B1F6BFA718DB}">
      <dgm:prSet custT="1"/>
      <dgm:spPr/>
      <dgm:t>
        <a:bodyPr/>
        <a:lstStyle/>
        <a:p>
          <a:r>
            <a:rPr lang="ru-RU" sz="1200" b="1" dirty="0"/>
            <a:t>Бригада</a:t>
          </a:r>
          <a:endParaRPr lang="en-US" sz="1200" b="1" dirty="0"/>
        </a:p>
      </dgm:t>
    </dgm:pt>
    <dgm:pt modelId="{B634B814-2BCE-4315-BDEC-389A43160DD8}" type="sibTrans" cxnId="{18926FEC-F967-41DD-AB4E-2D3A5EA363F5}">
      <dgm:prSet/>
      <dgm:spPr/>
      <dgm:t>
        <a:bodyPr/>
        <a:lstStyle/>
        <a:p>
          <a:endParaRPr lang="en-US" sz="1600" b="1"/>
        </a:p>
      </dgm:t>
    </dgm:pt>
    <dgm:pt modelId="{F15490DD-9BC1-4ABB-A508-DF6C29E5589B}" type="parTrans" cxnId="{18926FEC-F967-41DD-AB4E-2D3A5EA363F5}">
      <dgm:prSet/>
      <dgm:spPr/>
      <dgm:t>
        <a:bodyPr/>
        <a:lstStyle/>
        <a:p>
          <a:endParaRPr lang="en-US" sz="1600" b="1"/>
        </a:p>
      </dgm:t>
    </dgm:pt>
    <dgm:pt modelId="{8A42264B-6DCB-4A2A-8655-908539B01CC4}">
      <dgm:prSet custT="1"/>
      <dgm:spPr/>
      <dgm:t>
        <a:bodyPr/>
        <a:lstStyle/>
        <a:p>
          <a:r>
            <a:rPr lang="ru-RU" sz="1200" b="1" dirty="0"/>
            <a:t>Филиал</a:t>
          </a:r>
        </a:p>
      </dgm:t>
    </dgm:pt>
    <dgm:pt modelId="{EE41D6DF-0372-45E3-AE56-2E8C21F093C0}" type="parTrans" cxnId="{256BC693-5144-449F-8B32-F158DB3D407F}">
      <dgm:prSet/>
      <dgm:spPr/>
      <dgm:t>
        <a:bodyPr/>
        <a:lstStyle/>
        <a:p>
          <a:endParaRPr lang="ru-RU" sz="1600" b="1"/>
        </a:p>
      </dgm:t>
    </dgm:pt>
    <dgm:pt modelId="{8212084F-6FD9-4DF6-BD47-F2F17AAB720A}" type="sibTrans" cxnId="{256BC693-5144-449F-8B32-F158DB3D407F}">
      <dgm:prSet/>
      <dgm:spPr/>
      <dgm:t>
        <a:bodyPr/>
        <a:lstStyle/>
        <a:p>
          <a:endParaRPr lang="ru-RU" sz="1600" b="1"/>
        </a:p>
      </dgm:t>
    </dgm:pt>
    <dgm:pt modelId="{8E34CEA6-4D14-4EEF-9FBF-EBE0717ACD2E}">
      <dgm:prSet custT="1"/>
      <dgm:spPr/>
      <dgm:t>
        <a:bodyPr/>
        <a:lstStyle/>
        <a:p>
          <a:r>
            <a:rPr lang="ru-RU" sz="1200" b="1" dirty="0"/>
            <a:t>Служба</a:t>
          </a:r>
        </a:p>
      </dgm:t>
    </dgm:pt>
    <dgm:pt modelId="{1529B793-9E22-4804-B255-DC85AAC6E688}" type="parTrans" cxnId="{E7547FE8-DBD0-4595-832D-A446A6A432FD}">
      <dgm:prSet/>
      <dgm:spPr/>
      <dgm:t>
        <a:bodyPr/>
        <a:lstStyle/>
        <a:p>
          <a:endParaRPr lang="ru-RU" sz="1600" b="1"/>
        </a:p>
      </dgm:t>
    </dgm:pt>
    <dgm:pt modelId="{C121EAC0-22D0-49FC-AF5E-45A5FC3102C6}" type="sibTrans" cxnId="{E7547FE8-DBD0-4595-832D-A446A6A432FD}">
      <dgm:prSet/>
      <dgm:spPr/>
      <dgm:t>
        <a:bodyPr/>
        <a:lstStyle/>
        <a:p>
          <a:endParaRPr lang="ru-RU" sz="1600" b="1"/>
        </a:p>
      </dgm:t>
    </dgm:pt>
    <dgm:pt modelId="{F5F231F4-CE1A-43BD-A4EC-B46596339E69}">
      <dgm:prSet custT="1"/>
      <dgm:spPr/>
      <dgm:t>
        <a:bodyPr/>
        <a:lstStyle/>
        <a:p>
          <a:r>
            <a:rPr lang="ru-RU" sz="1200" b="1" dirty="0"/>
            <a:t>Организация</a:t>
          </a:r>
        </a:p>
      </dgm:t>
    </dgm:pt>
    <dgm:pt modelId="{1F9B7E64-A129-4335-AED7-5275F352A140}" type="parTrans" cxnId="{3F40BACD-A431-4DD7-81BC-7CCBC3B6436C}">
      <dgm:prSet/>
      <dgm:spPr/>
      <dgm:t>
        <a:bodyPr/>
        <a:lstStyle/>
        <a:p>
          <a:endParaRPr lang="ru-RU" sz="1600" b="1"/>
        </a:p>
      </dgm:t>
    </dgm:pt>
    <dgm:pt modelId="{849C1398-C0BC-417A-8B96-2224317E2E25}" type="sibTrans" cxnId="{3F40BACD-A431-4DD7-81BC-7CCBC3B6436C}">
      <dgm:prSet/>
      <dgm:spPr/>
      <dgm:t>
        <a:bodyPr/>
        <a:lstStyle/>
        <a:p>
          <a:endParaRPr lang="ru-RU" sz="1600" b="1"/>
        </a:p>
      </dgm:t>
    </dgm:pt>
    <dgm:pt modelId="{5B41B743-1216-4035-8285-3C0D63D88912}" type="pres">
      <dgm:prSet presAssocID="{6EAAB27B-F5FB-4ED7-A889-C6ED2E11BBC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B79C48-D339-4D8F-B000-43E09FB8B79D}" type="pres">
      <dgm:prSet presAssocID="{AFABE068-C20B-469C-9A5D-B1F6BFA718DB}" presName="root" presStyleCnt="0"/>
      <dgm:spPr/>
    </dgm:pt>
    <dgm:pt modelId="{CC835FF8-C1CA-4D5C-9C6F-747F0119F8F0}" type="pres">
      <dgm:prSet presAssocID="{AFABE068-C20B-469C-9A5D-B1F6BFA718DB}" presName="rootComposite" presStyleCnt="0"/>
      <dgm:spPr/>
    </dgm:pt>
    <dgm:pt modelId="{4BC7ECE7-0F1A-4152-8186-D24592451831}" type="pres">
      <dgm:prSet presAssocID="{AFABE068-C20B-469C-9A5D-B1F6BFA718DB}" presName="rootText" presStyleLbl="node1" presStyleIdx="0" presStyleCnt="6"/>
      <dgm:spPr/>
      <dgm:t>
        <a:bodyPr/>
        <a:lstStyle/>
        <a:p>
          <a:endParaRPr lang="ru-RU"/>
        </a:p>
      </dgm:t>
    </dgm:pt>
    <dgm:pt modelId="{B17111F5-5EB5-487B-8809-DE2477D11FBF}" type="pres">
      <dgm:prSet presAssocID="{AFABE068-C20B-469C-9A5D-B1F6BFA718DB}" presName="rootConnector" presStyleLbl="node1" presStyleIdx="0" presStyleCnt="6"/>
      <dgm:spPr/>
      <dgm:t>
        <a:bodyPr/>
        <a:lstStyle/>
        <a:p>
          <a:endParaRPr lang="ru-RU"/>
        </a:p>
      </dgm:t>
    </dgm:pt>
    <dgm:pt modelId="{3C1936E8-6197-49B9-B2D1-AA9FBB6DAA5D}" type="pres">
      <dgm:prSet presAssocID="{AFABE068-C20B-469C-9A5D-B1F6BFA718DB}" presName="childShape" presStyleCnt="0"/>
      <dgm:spPr/>
    </dgm:pt>
    <dgm:pt modelId="{483F9906-0F2D-46D3-82F9-37DE69EB1C9B}" type="pres">
      <dgm:prSet presAssocID="{4CC80A93-2A8C-4BE3-A367-85894378A728}" presName="root" presStyleCnt="0"/>
      <dgm:spPr/>
    </dgm:pt>
    <dgm:pt modelId="{C3ED83F2-549B-465B-BFC0-E9F64315EA48}" type="pres">
      <dgm:prSet presAssocID="{4CC80A93-2A8C-4BE3-A367-85894378A728}" presName="rootComposite" presStyleCnt="0"/>
      <dgm:spPr/>
    </dgm:pt>
    <dgm:pt modelId="{07C0C3DD-4EAD-4ED0-AE9E-80B41FDD07FB}" type="pres">
      <dgm:prSet presAssocID="{4CC80A93-2A8C-4BE3-A367-85894378A728}" presName="rootText" presStyleLbl="node1" presStyleIdx="1" presStyleCnt="6"/>
      <dgm:spPr/>
      <dgm:t>
        <a:bodyPr/>
        <a:lstStyle/>
        <a:p>
          <a:endParaRPr lang="ru-RU"/>
        </a:p>
      </dgm:t>
    </dgm:pt>
    <dgm:pt modelId="{521DE558-B2D1-416E-ACCF-F8F8F139013D}" type="pres">
      <dgm:prSet presAssocID="{4CC80A93-2A8C-4BE3-A367-85894378A728}" presName="rootConnector" presStyleLbl="node1" presStyleIdx="1" presStyleCnt="6"/>
      <dgm:spPr/>
      <dgm:t>
        <a:bodyPr/>
        <a:lstStyle/>
        <a:p>
          <a:endParaRPr lang="ru-RU"/>
        </a:p>
      </dgm:t>
    </dgm:pt>
    <dgm:pt modelId="{65ABB6A5-3A1F-4A7A-9891-7C9E260E4CFB}" type="pres">
      <dgm:prSet presAssocID="{4CC80A93-2A8C-4BE3-A367-85894378A728}" presName="childShape" presStyleCnt="0"/>
      <dgm:spPr/>
    </dgm:pt>
    <dgm:pt modelId="{CC8812CC-93DC-49E1-8F88-C1BEC0B44B01}" type="pres">
      <dgm:prSet presAssocID="{755B97DF-A912-4538-B4D2-1079180AE421}" presName="root" presStyleCnt="0"/>
      <dgm:spPr/>
    </dgm:pt>
    <dgm:pt modelId="{F5A2D6BA-8462-41B0-A5A1-DF8E5D3B4B2F}" type="pres">
      <dgm:prSet presAssocID="{755B97DF-A912-4538-B4D2-1079180AE421}" presName="rootComposite" presStyleCnt="0"/>
      <dgm:spPr/>
    </dgm:pt>
    <dgm:pt modelId="{66C3A63B-0673-43BE-8381-BBFB1318B46A}" type="pres">
      <dgm:prSet presAssocID="{755B97DF-A912-4538-B4D2-1079180AE421}" presName="rootText" presStyleLbl="node1" presStyleIdx="2" presStyleCnt="6"/>
      <dgm:spPr/>
      <dgm:t>
        <a:bodyPr/>
        <a:lstStyle/>
        <a:p>
          <a:endParaRPr lang="ru-RU"/>
        </a:p>
      </dgm:t>
    </dgm:pt>
    <dgm:pt modelId="{85357F69-3FE9-4667-992A-037FCB411BB7}" type="pres">
      <dgm:prSet presAssocID="{755B97DF-A912-4538-B4D2-1079180AE421}" presName="rootConnector" presStyleLbl="node1" presStyleIdx="2" presStyleCnt="6"/>
      <dgm:spPr/>
      <dgm:t>
        <a:bodyPr/>
        <a:lstStyle/>
        <a:p>
          <a:endParaRPr lang="ru-RU"/>
        </a:p>
      </dgm:t>
    </dgm:pt>
    <dgm:pt modelId="{9C00BA6C-9CBB-42CD-A4A1-37F8CD28B9CB}" type="pres">
      <dgm:prSet presAssocID="{755B97DF-A912-4538-B4D2-1079180AE421}" presName="childShape" presStyleCnt="0"/>
      <dgm:spPr/>
    </dgm:pt>
    <dgm:pt modelId="{D8C9C1A3-7EE6-4F5A-AB81-08E24CC5FD7B}" type="pres">
      <dgm:prSet presAssocID="{8A42264B-6DCB-4A2A-8655-908539B01CC4}" presName="root" presStyleCnt="0"/>
      <dgm:spPr/>
    </dgm:pt>
    <dgm:pt modelId="{AE1D9331-A3EE-4C53-B457-41B6F18D76AB}" type="pres">
      <dgm:prSet presAssocID="{8A42264B-6DCB-4A2A-8655-908539B01CC4}" presName="rootComposite" presStyleCnt="0"/>
      <dgm:spPr/>
    </dgm:pt>
    <dgm:pt modelId="{CA549BA2-92D1-41A6-9A5B-3A013AEEB9E6}" type="pres">
      <dgm:prSet presAssocID="{8A42264B-6DCB-4A2A-8655-908539B01CC4}" presName="rootText" presStyleLbl="node1" presStyleIdx="3" presStyleCnt="6"/>
      <dgm:spPr/>
      <dgm:t>
        <a:bodyPr/>
        <a:lstStyle/>
        <a:p>
          <a:endParaRPr lang="ru-RU"/>
        </a:p>
      </dgm:t>
    </dgm:pt>
    <dgm:pt modelId="{A433AB15-CC84-4EBF-81DF-92AF01DF5587}" type="pres">
      <dgm:prSet presAssocID="{8A42264B-6DCB-4A2A-8655-908539B01CC4}" presName="rootConnector" presStyleLbl="node1" presStyleIdx="3" presStyleCnt="6"/>
      <dgm:spPr/>
      <dgm:t>
        <a:bodyPr/>
        <a:lstStyle/>
        <a:p>
          <a:endParaRPr lang="ru-RU"/>
        </a:p>
      </dgm:t>
    </dgm:pt>
    <dgm:pt modelId="{EEAA6CF4-766D-4DCE-A970-8907A95F3108}" type="pres">
      <dgm:prSet presAssocID="{8A42264B-6DCB-4A2A-8655-908539B01CC4}" presName="childShape" presStyleCnt="0"/>
      <dgm:spPr/>
    </dgm:pt>
    <dgm:pt modelId="{B92E0E00-30FA-40A1-9CE8-D7F1A0604844}" type="pres">
      <dgm:prSet presAssocID="{8E34CEA6-4D14-4EEF-9FBF-EBE0717ACD2E}" presName="root" presStyleCnt="0"/>
      <dgm:spPr/>
    </dgm:pt>
    <dgm:pt modelId="{46BD5139-A3BF-4906-A9D5-71AB5499C032}" type="pres">
      <dgm:prSet presAssocID="{8E34CEA6-4D14-4EEF-9FBF-EBE0717ACD2E}" presName="rootComposite" presStyleCnt="0"/>
      <dgm:spPr/>
    </dgm:pt>
    <dgm:pt modelId="{F24114A0-9368-433E-88D2-1969A69A024C}" type="pres">
      <dgm:prSet presAssocID="{8E34CEA6-4D14-4EEF-9FBF-EBE0717ACD2E}" presName="rootText" presStyleLbl="node1" presStyleIdx="4" presStyleCnt="6"/>
      <dgm:spPr/>
      <dgm:t>
        <a:bodyPr/>
        <a:lstStyle/>
        <a:p>
          <a:endParaRPr lang="ru-RU"/>
        </a:p>
      </dgm:t>
    </dgm:pt>
    <dgm:pt modelId="{9D588629-ED49-43CC-A1B3-287DB294C86F}" type="pres">
      <dgm:prSet presAssocID="{8E34CEA6-4D14-4EEF-9FBF-EBE0717ACD2E}" presName="rootConnector" presStyleLbl="node1" presStyleIdx="4" presStyleCnt="6"/>
      <dgm:spPr/>
      <dgm:t>
        <a:bodyPr/>
        <a:lstStyle/>
        <a:p>
          <a:endParaRPr lang="ru-RU"/>
        </a:p>
      </dgm:t>
    </dgm:pt>
    <dgm:pt modelId="{40169D74-5806-46B8-B9CA-52402B6897F3}" type="pres">
      <dgm:prSet presAssocID="{8E34CEA6-4D14-4EEF-9FBF-EBE0717ACD2E}" presName="childShape" presStyleCnt="0"/>
      <dgm:spPr/>
    </dgm:pt>
    <dgm:pt modelId="{B6A42356-382B-42B6-9303-4CB86334AECB}" type="pres">
      <dgm:prSet presAssocID="{F5F231F4-CE1A-43BD-A4EC-B46596339E69}" presName="root" presStyleCnt="0"/>
      <dgm:spPr/>
    </dgm:pt>
    <dgm:pt modelId="{9D49C08C-DB84-4EE4-90B0-13F0631AE62C}" type="pres">
      <dgm:prSet presAssocID="{F5F231F4-CE1A-43BD-A4EC-B46596339E69}" presName="rootComposite" presStyleCnt="0"/>
      <dgm:spPr/>
    </dgm:pt>
    <dgm:pt modelId="{99DB7EC3-6F54-49ED-9370-91CCB93A9636}" type="pres">
      <dgm:prSet presAssocID="{F5F231F4-CE1A-43BD-A4EC-B46596339E69}" presName="rootText" presStyleLbl="node1" presStyleIdx="5" presStyleCnt="6"/>
      <dgm:spPr/>
      <dgm:t>
        <a:bodyPr/>
        <a:lstStyle/>
        <a:p>
          <a:endParaRPr lang="ru-RU"/>
        </a:p>
      </dgm:t>
    </dgm:pt>
    <dgm:pt modelId="{2B05C4EF-8E3A-45F4-AC00-85660CAEDE02}" type="pres">
      <dgm:prSet presAssocID="{F5F231F4-CE1A-43BD-A4EC-B46596339E69}" presName="rootConnector" presStyleLbl="node1" presStyleIdx="5" presStyleCnt="6"/>
      <dgm:spPr/>
      <dgm:t>
        <a:bodyPr/>
        <a:lstStyle/>
        <a:p>
          <a:endParaRPr lang="ru-RU"/>
        </a:p>
      </dgm:t>
    </dgm:pt>
    <dgm:pt modelId="{6653B4E2-336B-476C-B861-61206326E68C}" type="pres">
      <dgm:prSet presAssocID="{F5F231F4-CE1A-43BD-A4EC-B46596339E69}" presName="childShape" presStyleCnt="0"/>
      <dgm:spPr/>
    </dgm:pt>
  </dgm:ptLst>
  <dgm:cxnLst>
    <dgm:cxn modelId="{340A2C51-83E5-4AF3-9E2C-A08A02F506ED}" type="presOf" srcId="{F5F231F4-CE1A-43BD-A4EC-B46596339E69}" destId="{99DB7EC3-6F54-49ED-9370-91CCB93A9636}" srcOrd="0" destOrd="0" presId="urn:microsoft.com/office/officeart/2005/8/layout/hierarchy3"/>
    <dgm:cxn modelId="{D746B22E-7F6A-413E-A45B-A2FCF930C4CF}" type="presOf" srcId="{8E34CEA6-4D14-4EEF-9FBF-EBE0717ACD2E}" destId="{F24114A0-9368-433E-88D2-1969A69A024C}" srcOrd="0" destOrd="0" presId="urn:microsoft.com/office/officeart/2005/8/layout/hierarchy3"/>
    <dgm:cxn modelId="{A4451C13-40E7-41F4-910F-DE17113DFCBA}" type="presOf" srcId="{AFABE068-C20B-469C-9A5D-B1F6BFA718DB}" destId="{4BC7ECE7-0F1A-4152-8186-D24592451831}" srcOrd="0" destOrd="0" presId="urn:microsoft.com/office/officeart/2005/8/layout/hierarchy3"/>
    <dgm:cxn modelId="{D3D1FB1B-9E35-460E-9C9E-F16F271B54DD}" type="presOf" srcId="{4CC80A93-2A8C-4BE3-A367-85894378A728}" destId="{07C0C3DD-4EAD-4ED0-AE9E-80B41FDD07FB}" srcOrd="0" destOrd="0" presId="urn:microsoft.com/office/officeart/2005/8/layout/hierarchy3"/>
    <dgm:cxn modelId="{E7547FE8-DBD0-4595-832D-A446A6A432FD}" srcId="{6EAAB27B-F5FB-4ED7-A889-C6ED2E11BBCB}" destId="{8E34CEA6-4D14-4EEF-9FBF-EBE0717ACD2E}" srcOrd="4" destOrd="0" parTransId="{1529B793-9E22-4804-B255-DC85AAC6E688}" sibTransId="{C121EAC0-22D0-49FC-AF5E-45A5FC3102C6}"/>
    <dgm:cxn modelId="{EC80F797-13C1-4B50-BBF9-D776A553F826}" type="presOf" srcId="{F5F231F4-CE1A-43BD-A4EC-B46596339E69}" destId="{2B05C4EF-8E3A-45F4-AC00-85660CAEDE02}" srcOrd="1" destOrd="0" presId="urn:microsoft.com/office/officeart/2005/8/layout/hierarchy3"/>
    <dgm:cxn modelId="{5745D38C-454F-457D-9C1E-87D738DB31B1}" type="presOf" srcId="{6EAAB27B-F5FB-4ED7-A889-C6ED2E11BBCB}" destId="{5B41B743-1216-4035-8285-3C0D63D88912}" srcOrd="0" destOrd="0" presId="urn:microsoft.com/office/officeart/2005/8/layout/hierarchy3"/>
    <dgm:cxn modelId="{654AF78D-584A-407A-AB52-FA8DD37B024D}" type="presOf" srcId="{755B97DF-A912-4538-B4D2-1079180AE421}" destId="{66C3A63B-0673-43BE-8381-BBFB1318B46A}" srcOrd="0" destOrd="0" presId="urn:microsoft.com/office/officeart/2005/8/layout/hierarchy3"/>
    <dgm:cxn modelId="{FDECCBF3-2B5A-4E43-A4AD-6CEECCD6D28C}" srcId="{6EAAB27B-F5FB-4ED7-A889-C6ED2E11BBCB}" destId="{4CC80A93-2A8C-4BE3-A367-85894378A728}" srcOrd="1" destOrd="0" parTransId="{2B05F05C-E1C2-4BE5-83F8-6B938AAA5AD7}" sibTransId="{A50F4795-19BC-4C63-9A09-9DA748F98FD0}"/>
    <dgm:cxn modelId="{18926FEC-F967-41DD-AB4E-2D3A5EA363F5}" srcId="{6EAAB27B-F5FB-4ED7-A889-C6ED2E11BBCB}" destId="{AFABE068-C20B-469C-9A5D-B1F6BFA718DB}" srcOrd="0" destOrd="0" parTransId="{F15490DD-9BC1-4ABB-A508-DF6C29E5589B}" sibTransId="{B634B814-2BCE-4315-BDEC-389A43160DD8}"/>
    <dgm:cxn modelId="{65C54048-65AC-4622-B8B8-AC4E3F94113C}" type="presOf" srcId="{8E34CEA6-4D14-4EEF-9FBF-EBE0717ACD2E}" destId="{9D588629-ED49-43CC-A1B3-287DB294C86F}" srcOrd="1" destOrd="0" presId="urn:microsoft.com/office/officeart/2005/8/layout/hierarchy3"/>
    <dgm:cxn modelId="{A76734A1-AD99-4364-A5A9-6DA3DC21678E}" type="presOf" srcId="{8A42264B-6DCB-4A2A-8655-908539B01CC4}" destId="{A433AB15-CC84-4EBF-81DF-92AF01DF5587}" srcOrd="1" destOrd="0" presId="urn:microsoft.com/office/officeart/2005/8/layout/hierarchy3"/>
    <dgm:cxn modelId="{3F40BACD-A431-4DD7-81BC-7CCBC3B6436C}" srcId="{6EAAB27B-F5FB-4ED7-A889-C6ED2E11BBCB}" destId="{F5F231F4-CE1A-43BD-A4EC-B46596339E69}" srcOrd="5" destOrd="0" parTransId="{1F9B7E64-A129-4335-AED7-5275F352A140}" sibTransId="{849C1398-C0BC-417A-8B96-2224317E2E25}"/>
    <dgm:cxn modelId="{45EFA81F-8093-4AA5-834C-068BCC0D8517}" type="presOf" srcId="{8A42264B-6DCB-4A2A-8655-908539B01CC4}" destId="{CA549BA2-92D1-41A6-9A5B-3A013AEEB9E6}" srcOrd="0" destOrd="0" presId="urn:microsoft.com/office/officeart/2005/8/layout/hierarchy3"/>
    <dgm:cxn modelId="{CB54F639-6B0B-4F52-A79D-9CEDAC713AD8}" type="presOf" srcId="{4CC80A93-2A8C-4BE3-A367-85894378A728}" destId="{521DE558-B2D1-416E-ACCF-F8F8F139013D}" srcOrd="1" destOrd="0" presId="urn:microsoft.com/office/officeart/2005/8/layout/hierarchy3"/>
    <dgm:cxn modelId="{5C301D8B-BC70-4E60-9A6C-34F05B0D763A}" type="presOf" srcId="{755B97DF-A912-4538-B4D2-1079180AE421}" destId="{85357F69-3FE9-4667-992A-037FCB411BB7}" srcOrd="1" destOrd="0" presId="urn:microsoft.com/office/officeart/2005/8/layout/hierarchy3"/>
    <dgm:cxn modelId="{488DBF1A-58EF-4F3C-8A98-2E74C35F8A2E}" srcId="{6EAAB27B-F5FB-4ED7-A889-C6ED2E11BBCB}" destId="{755B97DF-A912-4538-B4D2-1079180AE421}" srcOrd="2" destOrd="0" parTransId="{92122F12-D266-491A-968D-AEF2A538D8B7}" sibTransId="{E6EB1161-1DE1-4646-AEBB-22AA1F417FC4}"/>
    <dgm:cxn modelId="{256BC693-5144-449F-8B32-F158DB3D407F}" srcId="{6EAAB27B-F5FB-4ED7-A889-C6ED2E11BBCB}" destId="{8A42264B-6DCB-4A2A-8655-908539B01CC4}" srcOrd="3" destOrd="0" parTransId="{EE41D6DF-0372-45E3-AE56-2E8C21F093C0}" sibTransId="{8212084F-6FD9-4DF6-BD47-F2F17AAB720A}"/>
    <dgm:cxn modelId="{4D8CE715-739B-4AF4-8F50-3C2943E307F6}" type="presOf" srcId="{AFABE068-C20B-469C-9A5D-B1F6BFA718DB}" destId="{B17111F5-5EB5-487B-8809-DE2477D11FBF}" srcOrd="1" destOrd="0" presId="urn:microsoft.com/office/officeart/2005/8/layout/hierarchy3"/>
    <dgm:cxn modelId="{D7FE0345-342C-4F7C-B278-3790EC122218}" type="presParOf" srcId="{5B41B743-1216-4035-8285-3C0D63D88912}" destId="{FDB79C48-D339-4D8F-B000-43E09FB8B79D}" srcOrd="0" destOrd="0" presId="urn:microsoft.com/office/officeart/2005/8/layout/hierarchy3"/>
    <dgm:cxn modelId="{D8A1FDD4-B18F-4777-B518-5D7C211C2D0C}" type="presParOf" srcId="{FDB79C48-D339-4D8F-B000-43E09FB8B79D}" destId="{CC835FF8-C1CA-4D5C-9C6F-747F0119F8F0}" srcOrd="0" destOrd="0" presId="urn:microsoft.com/office/officeart/2005/8/layout/hierarchy3"/>
    <dgm:cxn modelId="{D37A93B0-4E46-45F2-BE78-EB4E43A9FA9A}" type="presParOf" srcId="{CC835FF8-C1CA-4D5C-9C6F-747F0119F8F0}" destId="{4BC7ECE7-0F1A-4152-8186-D24592451831}" srcOrd="0" destOrd="0" presId="urn:microsoft.com/office/officeart/2005/8/layout/hierarchy3"/>
    <dgm:cxn modelId="{13D9B40A-3203-450D-806F-3D3E506188E1}" type="presParOf" srcId="{CC835FF8-C1CA-4D5C-9C6F-747F0119F8F0}" destId="{B17111F5-5EB5-487B-8809-DE2477D11FBF}" srcOrd="1" destOrd="0" presId="urn:microsoft.com/office/officeart/2005/8/layout/hierarchy3"/>
    <dgm:cxn modelId="{39E1EEA6-F535-4904-9801-93B7E4F60BA9}" type="presParOf" srcId="{FDB79C48-D339-4D8F-B000-43E09FB8B79D}" destId="{3C1936E8-6197-49B9-B2D1-AA9FBB6DAA5D}" srcOrd="1" destOrd="0" presId="urn:microsoft.com/office/officeart/2005/8/layout/hierarchy3"/>
    <dgm:cxn modelId="{52E74453-A5AA-4431-9C22-D244C733DE63}" type="presParOf" srcId="{5B41B743-1216-4035-8285-3C0D63D88912}" destId="{483F9906-0F2D-46D3-82F9-37DE69EB1C9B}" srcOrd="1" destOrd="0" presId="urn:microsoft.com/office/officeart/2005/8/layout/hierarchy3"/>
    <dgm:cxn modelId="{3A0618B9-A998-4CA0-B87D-1D453EFD3E10}" type="presParOf" srcId="{483F9906-0F2D-46D3-82F9-37DE69EB1C9B}" destId="{C3ED83F2-549B-465B-BFC0-E9F64315EA48}" srcOrd="0" destOrd="0" presId="urn:microsoft.com/office/officeart/2005/8/layout/hierarchy3"/>
    <dgm:cxn modelId="{C8DD42F6-A97D-4EA4-BFA3-FCA1836A4776}" type="presParOf" srcId="{C3ED83F2-549B-465B-BFC0-E9F64315EA48}" destId="{07C0C3DD-4EAD-4ED0-AE9E-80B41FDD07FB}" srcOrd="0" destOrd="0" presId="urn:microsoft.com/office/officeart/2005/8/layout/hierarchy3"/>
    <dgm:cxn modelId="{9B997864-139E-417D-BBBF-18A33DFF474D}" type="presParOf" srcId="{C3ED83F2-549B-465B-BFC0-E9F64315EA48}" destId="{521DE558-B2D1-416E-ACCF-F8F8F139013D}" srcOrd="1" destOrd="0" presId="urn:microsoft.com/office/officeart/2005/8/layout/hierarchy3"/>
    <dgm:cxn modelId="{31C60499-F313-4577-9707-510937F18323}" type="presParOf" srcId="{483F9906-0F2D-46D3-82F9-37DE69EB1C9B}" destId="{65ABB6A5-3A1F-4A7A-9891-7C9E260E4CFB}" srcOrd="1" destOrd="0" presId="urn:microsoft.com/office/officeart/2005/8/layout/hierarchy3"/>
    <dgm:cxn modelId="{C5A11DC1-A8F1-41BD-B23E-91406E0E62B8}" type="presParOf" srcId="{5B41B743-1216-4035-8285-3C0D63D88912}" destId="{CC8812CC-93DC-49E1-8F88-C1BEC0B44B01}" srcOrd="2" destOrd="0" presId="urn:microsoft.com/office/officeart/2005/8/layout/hierarchy3"/>
    <dgm:cxn modelId="{B24A8620-77F2-4257-B1EE-E5EF0D550B3A}" type="presParOf" srcId="{CC8812CC-93DC-49E1-8F88-C1BEC0B44B01}" destId="{F5A2D6BA-8462-41B0-A5A1-DF8E5D3B4B2F}" srcOrd="0" destOrd="0" presId="urn:microsoft.com/office/officeart/2005/8/layout/hierarchy3"/>
    <dgm:cxn modelId="{0483018F-543E-4E1B-AC57-1386C539CBD7}" type="presParOf" srcId="{F5A2D6BA-8462-41B0-A5A1-DF8E5D3B4B2F}" destId="{66C3A63B-0673-43BE-8381-BBFB1318B46A}" srcOrd="0" destOrd="0" presId="urn:microsoft.com/office/officeart/2005/8/layout/hierarchy3"/>
    <dgm:cxn modelId="{AF2981B9-3074-4932-86E2-B1C91BF12757}" type="presParOf" srcId="{F5A2D6BA-8462-41B0-A5A1-DF8E5D3B4B2F}" destId="{85357F69-3FE9-4667-992A-037FCB411BB7}" srcOrd="1" destOrd="0" presId="urn:microsoft.com/office/officeart/2005/8/layout/hierarchy3"/>
    <dgm:cxn modelId="{BFA22115-F13B-4800-AE1B-9F15857570DD}" type="presParOf" srcId="{CC8812CC-93DC-49E1-8F88-C1BEC0B44B01}" destId="{9C00BA6C-9CBB-42CD-A4A1-37F8CD28B9CB}" srcOrd="1" destOrd="0" presId="urn:microsoft.com/office/officeart/2005/8/layout/hierarchy3"/>
    <dgm:cxn modelId="{DAE55576-CC94-44C0-92C7-1AAF20485958}" type="presParOf" srcId="{5B41B743-1216-4035-8285-3C0D63D88912}" destId="{D8C9C1A3-7EE6-4F5A-AB81-08E24CC5FD7B}" srcOrd="3" destOrd="0" presId="urn:microsoft.com/office/officeart/2005/8/layout/hierarchy3"/>
    <dgm:cxn modelId="{2E18D83D-0ED0-4A34-B05C-8EB8888EEFE1}" type="presParOf" srcId="{D8C9C1A3-7EE6-4F5A-AB81-08E24CC5FD7B}" destId="{AE1D9331-A3EE-4C53-B457-41B6F18D76AB}" srcOrd="0" destOrd="0" presId="urn:microsoft.com/office/officeart/2005/8/layout/hierarchy3"/>
    <dgm:cxn modelId="{BBFA6DC8-F68E-43C4-B9EE-FC101FB9AFC4}" type="presParOf" srcId="{AE1D9331-A3EE-4C53-B457-41B6F18D76AB}" destId="{CA549BA2-92D1-41A6-9A5B-3A013AEEB9E6}" srcOrd="0" destOrd="0" presId="urn:microsoft.com/office/officeart/2005/8/layout/hierarchy3"/>
    <dgm:cxn modelId="{B6908DC1-03D4-40E7-B74D-0C440F47B9F2}" type="presParOf" srcId="{AE1D9331-A3EE-4C53-B457-41B6F18D76AB}" destId="{A433AB15-CC84-4EBF-81DF-92AF01DF5587}" srcOrd="1" destOrd="0" presId="urn:microsoft.com/office/officeart/2005/8/layout/hierarchy3"/>
    <dgm:cxn modelId="{BE6F6BD2-063E-4558-8CBE-00A43E249D36}" type="presParOf" srcId="{D8C9C1A3-7EE6-4F5A-AB81-08E24CC5FD7B}" destId="{EEAA6CF4-766D-4DCE-A970-8907A95F3108}" srcOrd="1" destOrd="0" presId="urn:microsoft.com/office/officeart/2005/8/layout/hierarchy3"/>
    <dgm:cxn modelId="{FB0E6112-1715-4453-BC88-D095A8F6AA8D}" type="presParOf" srcId="{5B41B743-1216-4035-8285-3C0D63D88912}" destId="{B92E0E00-30FA-40A1-9CE8-D7F1A0604844}" srcOrd="4" destOrd="0" presId="urn:microsoft.com/office/officeart/2005/8/layout/hierarchy3"/>
    <dgm:cxn modelId="{5B56A19A-1382-4430-B45A-2615B27B51FA}" type="presParOf" srcId="{B92E0E00-30FA-40A1-9CE8-D7F1A0604844}" destId="{46BD5139-A3BF-4906-A9D5-71AB5499C032}" srcOrd="0" destOrd="0" presId="urn:microsoft.com/office/officeart/2005/8/layout/hierarchy3"/>
    <dgm:cxn modelId="{51300229-3454-4B11-9981-551B6814D7AB}" type="presParOf" srcId="{46BD5139-A3BF-4906-A9D5-71AB5499C032}" destId="{F24114A0-9368-433E-88D2-1969A69A024C}" srcOrd="0" destOrd="0" presId="urn:microsoft.com/office/officeart/2005/8/layout/hierarchy3"/>
    <dgm:cxn modelId="{2427D2C9-EF75-404C-8AA4-4363C8D8FD46}" type="presParOf" srcId="{46BD5139-A3BF-4906-A9D5-71AB5499C032}" destId="{9D588629-ED49-43CC-A1B3-287DB294C86F}" srcOrd="1" destOrd="0" presId="urn:microsoft.com/office/officeart/2005/8/layout/hierarchy3"/>
    <dgm:cxn modelId="{4675117F-4A7E-46B3-9246-1B9F866205D2}" type="presParOf" srcId="{B92E0E00-30FA-40A1-9CE8-D7F1A0604844}" destId="{40169D74-5806-46B8-B9CA-52402B6897F3}" srcOrd="1" destOrd="0" presId="urn:microsoft.com/office/officeart/2005/8/layout/hierarchy3"/>
    <dgm:cxn modelId="{B9D215DB-94FD-4BC0-BA34-5239F1F70000}" type="presParOf" srcId="{5B41B743-1216-4035-8285-3C0D63D88912}" destId="{B6A42356-382B-42B6-9303-4CB86334AECB}" srcOrd="5" destOrd="0" presId="urn:microsoft.com/office/officeart/2005/8/layout/hierarchy3"/>
    <dgm:cxn modelId="{449D0736-8FEF-4AA3-9006-DA638051801D}" type="presParOf" srcId="{B6A42356-382B-42B6-9303-4CB86334AECB}" destId="{9D49C08C-DB84-4EE4-90B0-13F0631AE62C}" srcOrd="0" destOrd="0" presId="urn:microsoft.com/office/officeart/2005/8/layout/hierarchy3"/>
    <dgm:cxn modelId="{8C62699C-97F9-4FFF-97E8-2928E2860935}" type="presParOf" srcId="{9D49C08C-DB84-4EE4-90B0-13F0631AE62C}" destId="{99DB7EC3-6F54-49ED-9370-91CCB93A9636}" srcOrd="0" destOrd="0" presId="urn:microsoft.com/office/officeart/2005/8/layout/hierarchy3"/>
    <dgm:cxn modelId="{0E7F6AC4-016A-458D-BDDC-476F833E442B}" type="presParOf" srcId="{9D49C08C-DB84-4EE4-90B0-13F0631AE62C}" destId="{2B05C4EF-8E3A-45F4-AC00-85660CAEDE02}" srcOrd="1" destOrd="0" presId="urn:microsoft.com/office/officeart/2005/8/layout/hierarchy3"/>
    <dgm:cxn modelId="{64881132-BCFF-4449-92D2-F584A58D132E}" type="presParOf" srcId="{B6A42356-382B-42B6-9303-4CB86334AECB}" destId="{6653B4E2-336B-476C-B861-61206326E68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AAB27B-F5FB-4ED7-A889-C6ED2E11BBCB}" type="doc">
      <dgm:prSet loTypeId="urn:microsoft.com/office/officeart/2008/layout/Square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CC80A93-2A8C-4BE3-A367-85894378A728}">
      <dgm:prSet custT="1"/>
      <dgm:spPr/>
      <dgm:t>
        <a:bodyPr/>
        <a:lstStyle/>
        <a:p>
          <a:r>
            <a:rPr lang="ru-RU" sz="1200" b="1" dirty="0"/>
            <a:t>Служба охраны труда</a:t>
          </a:r>
          <a:endParaRPr lang="en-US" sz="1200" b="1" dirty="0"/>
        </a:p>
      </dgm:t>
    </dgm:pt>
    <dgm:pt modelId="{2B05F05C-E1C2-4BE5-83F8-6B938AAA5AD7}" type="parTrans" cxnId="{FDECCBF3-2B5A-4E43-A4AD-6CEECCD6D28C}">
      <dgm:prSet/>
      <dgm:spPr/>
      <dgm:t>
        <a:bodyPr/>
        <a:lstStyle/>
        <a:p>
          <a:endParaRPr lang="en-US" sz="1600" b="1"/>
        </a:p>
      </dgm:t>
    </dgm:pt>
    <dgm:pt modelId="{A50F4795-19BC-4C63-9A09-9DA748F98FD0}" type="sibTrans" cxnId="{FDECCBF3-2B5A-4E43-A4AD-6CEECCD6D28C}">
      <dgm:prSet/>
      <dgm:spPr/>
      <dgm:t>
        <a:bodyPr/>
        <a:lstStyle/>
        <a:p>
          <a:endParaRPr lang="en-US" sz="1600" b="1"/>
        </a:p>
      </dgm:t>
    </dgm:pt>
    <dgm:pt modelId="{755B97DF-A912-4538-B4D2-1079180AE421}">
      <dgm:prSet custT="1"/>
      <dgm:spPr/>
      <dgm:t>
        <a:bodyPr/>
        <a:lstStyle/>
        <a:p>
          <a:r>
            <a:rPr lang="ru-RU" sz="1200" b="1" dirty="0"/>
            <a:t>Руководители структурных подразделений</a:t>
          </a:r>
          <a:endParaRPr lang="en-US" sz="1200" b="1" dirty="0"/>
        </a:p>
      </dgm:t>
    </dgm:pt>
    <dgm:pt modelId="{92122F12-D266-491A-968D-AEF2A538D8B7}" type="parTrans" cxnId="{488DBF1A-58EF-4F3C-8A98-2E74C35F8A2E}">
      <dgm:prSet/>
      <dgm:spPr/>
      <dgm:t>
        <a:bodyPr/>
        <a:lstStyle/>
        <a:p>
          <a:endParaRPr lang="en-US" sz="1600" b="1"/>
        </a:p>
      </dgm:t>
    </dgm:pt>
    <dgm:pt modelId="{E6EB1161-1DE1-4646-AEBB-22AA1F417FC4}" type="sibTrans" cxnId="{488DBF1A-58EF-4F3C-8A98-2E74C35F8A2E}">
      <dgm:prSet/>
      <dgm:spPr/>
      <dgm:t>
        <a:bodyPr/>
        <a:lstStyle/>
        <a:p>
          <a:endParaRPr lang="en-US" sz="1600" b="1"/>
        </a:p>
      </dgm:t>
    </dgm:pt>
    <dgm:pt modelId="{AFABE068-C20B-469C-9A5D-B1F6BFA718DB}">
      <dgm:prSet custT="1"/>
      <dgm:spPr/>
      <dgm:t>
        <a:bodyPr/>
        <a:lstStyle/>
        <a:p>
          <a:r>
            <a:rPr lang="ru-RU" sz="1200" b="1" dirty="0"/>
            <a:t>Работодатель</a:t>
          </a:r>
          <a:endParaRPr lang="en-US" sz="1200" b="1" dirty="0"/>
        </a:p>
      </dgm:t>
    </dgm:pt>
    <dgm:pt modelId="{B634B814-2BCE-4315-BDEC-389A43160DD8}" type="sibTrans" cxnId="{18926FEC-F967-41DD-AB4E-2D3A5EA363F5}">
      <dgm:prSet/>
      <dgm:spPr/>
      <dgm:t>
        <a:bodyPr/>
        <a:lstStyle/>
        <a:p>
          <a:endParaRPr lang="en-US" sz="1600" b="1"/>
        </a:p>
      </dgm:t>
    </dgm:pt>
    <dgm:pt modelId="{F15490DD-9BC1-4ABB-A508-DF6C29E5589B}" type="parTrans" cxnId="{18926FEC-F967-41DD-AB4E-2D3A5EA363F5}">
      <dgm:prSet/>
      <dgm:spPr/>
      <dgm:t>
        <a:bodyPr/>
        <a:lstStyle/>
        <a:p>
          <a:endParaRPr lang="en-US" sz="1600" b="1"/>
        </a:p>
      </dgm:t>
    </dgm:pt>
    <dgm:pt modelId="{8A42264B-6DCB-4A2A-8655-908539B01CC4}">
      <dgm:prSet custT="1"/>
      <dgm:spPr/>
      <dgm:t>
        <a:bodyPr/>
        <a:lstStyle/>
        <a:p>
          <a:r>
            <a:rPr lang="ru-RU" sz="1200" b="1" dirty="0"/>
            <a:t>Уполномоченные лица по охране труда</a:t>
          </a:r>
        </a:p>
      </dgm:t>
    </dgm:pt>
    <dgm:pt modelId="{EE41D6DF-0372-45E3-AE56-2E8C21F093C0}" type="parTrans" cxnId="{256BC693-5144-449F-8B32-F158DB3D407F}">
      <dgm:prSet/>
      <dgm:spPr/>
      <dgm:t>
        <a:bodyPr/>
        <a:lstStyle/>
        <a:p>
          <a:endParaRPr lang="ru-RU" sz="1600" b="1"/>
        </a:p>
      </dgm:t>
    </dgm:pt>
    <dgm:pt modelId="{8212084F-6FD9-4DF6-BD47-F2F17AAB720A}" type="sibTrans" cxnId="{256BC693-5144-449F-8B32-F158DB3D407F}">
      <dgm:prSet/>
      <dgm:spPr/>
      <dgm:t>
        <a:bodyPr/>
        <a:lstStyle/>
        <a:p>
          <a:endParaRPr lang="ru-RU" sz="1600" b="1"/>
        </a:p>
      </dgm:t>
    </dgm:pt>
    <dgm:pt modelId="{8E34CEA6-4D14-4EEF-9FBF-EBE0717ACD2E}">
      <dgm:prSet custT="1"/>
      <dgm:spPr/>
      <dgm:t>
        <a:bodyPr/>
        <a:lstStyle/>
        <a:p>
          <a:r>
            <a:rPr lang="ru-RU" sz="1200" b="1" dirty="0"/>
            <a:t>Аудиторская группа</a:t>
          </a:r>
        </a:p>
      </dgm:t>
    </dgm:pt>
    <dgm:pt modelId="{1529B793-9E22-4804-B255-DC85AAC6E688}" type="parTrans" cxnId="{E7547FE8-DBD0-4595-832D-A446A6A432FD}">
      <dgm:prSet/>
      <dgm:spPr/>
      <dgm:t>
        <a:bodyPr/>
        <a:lstStyle/>
        <a:p>
          <a:endParaRPr lang="ru-RU" sz="1600" b="1"/>
        </a:p>
      </dgm:t>
    </dgm:pt>
    <dgm:pt modelId="{C121EAC0-22D0-49FC-AF5E-45A5FC3102C6}" type="sibTrans" cxnId="{E7547FE8-DBD0-4595-832D-A446A6A432FD}">
      <dgm:prSet/>
      <dgm:spPr/>
      <dgm:t>
        <a:bodyPr/>
        <a:lstStyle/>
        <a:p>
          <a:endParaRPr lang="ru-RU" sz="1600" b="1"/>
        </a:p>
      </dgm:t>
    </dgm:pt>
    <dgm:pt modelId="{F5F231F4-CE1A-43BD-A4EC-B46596339E69}">
      <dgm:prSet custT="1"/>
      <dgm:spPr/>
      <dgm:t>
        <a:bodyPr/>
        <a:lstStyle/>
        <a:p>
          <a:r>
            <a:rPr lang="ru-RU" sz="1200" b="1" dirty="0"/>
            <a:t>Работники</a:t>
          </a:r>
        </a:p>
      </dgm:t>
    </dgm:pt>
    <dgm:pt modelId="{1F9B7E64-A129-4335-AED7-5275F352A140}" type="parTrans" cxnId="{3F40BACD-A431-4DD7-81BC-7CCBC3B6436C}">
      <dgm:prSet/>
      <dgm:spPr/>
      <dgm:t>
        <a:bodyPr/>
        <a:lstStyle/>
        <a:p>
          <a:endParaRPr lang="ru-RU" sz="1600" b="1"/>
        </a:p>
      </dgm:t>
    </dgm:pt>
    <dgm:pt modelId="{849C1398-C0BC-417A-8B96-2224317E2E25}" type="sibTrans" cxnId="{3F40BACD-A431-4DD7-81BC-7CCBC3B6436C}">
      <dgm:prSet/>
      <dgm:spPr/>
      <dgm:t>
        <a:bodyPr/>
        <a:lstStyle/>
        <a:p>
          <a:endParaRPr lang="ru-RU" sz="1600" b="1"/>
        </a:p>
      </dgm:t>
    </dgm:pt>
    <dgm:pt modelId="{2E557E49-572B-48F9-B51A-2B22E679CF92}" type="pres">
      <dgm:prSet presAssocID="{6EAAB27B-F5FB-4ED7-A889-C6ED2E11BBCB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86B6224-1AC0-40F0-BEA4-38FB55E615BF}" type="pres">
      <dgm:prSet presAssocID="{AFABE068-C20B-469C-9A5D-B1F6BFA718DB}" presName="root" presStyleCnt="0">
        <dgm:presLayoutVars>
          <dgm:chMax/>
          <dgm:chPref/>
        </dgm:presLayoutVars>
      </dgm:prSet>
      <dgm:spPr/>
    </dgm:pt>
    <dgm:pt modelId="{42ECF139-A053-419D-A283-D4D62BEC2B13}" type="pres">
      <dgm:prSet presAssocID="{AFABE068-C20B-469C-9A5D-B1F6BFA718DB}" presName="rootComposite" presStyleCnt="0">
        <dgm:presLayoutVars/>
      </dgm:prSet>
      <dgm:spPr/>
    </dgm:pt>
    <dgm:pt modelId="{9144567C-BE42-4DA3-95B7-38F9673A186D}" type="pres">
      <dgm:prSet presAssocID="{AFABE068-C20B-469C-9A5D-B1F6BFA718DB}" presName="ParentAccent" presStyleLbl="alignNode1" presStyleIdx="0" presStyleCnt="6" custFlipVert="1" custScaleY="23401"/>
      <dgm:spPr/>
    </dgm:pt>
    <dgm:pt modelId="{28DC9820-0B5B-43A8-B7DF-D1244B4CB8B7}" type="pres">
      <dgm:prSet presAssocID="{AFABE068-C20B-469C-9A5D-B1F6BFA718DB}" presName="ParentSmallAccent" presStyleLbl="fgAcc1" presStyleIdx="0" presStyleCnt="6"/>
      <dgm:spPr/>
    </dgm:pt>
    <dgm:pt modelId="{E5173587-71E5-4087-8AF9-FEFB3B517BDF}" type="pres">
      <dgm:prSet presAssocID="{AFABE068-C20B-469C-9A5D-B1F6BFA718DB}" presName="Parent" presStyleLbl="revTx" presStyleIdx="0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371B1-FDCA-4CDD-B1DC-0CEC3894F6C6}" type="pres">
      <dgm:prSet presAssocID="{AFABE068-C20B-469C-9A5D-B1F6BFA718DB}" presName="childShape" presStyleCnt="0">
        <dgm:presLayoutVars>
          <dgm:chMax val="0"/>
          <dgm:chPref val="0"/>
        </dgm:presLayoutVars>
      </dgm:prSet>
      <dgm:spPr/>
    </dgm:pt>
    <dgm:pt modelId="{2B943CE6-F203-4FF3-A16F-1A0F945B91DF}" type="pres">
      <dgm:prSet presAssocID="{4CC80A93-2A8C-4BE3-A367-85894378A728}" presName="root" presStyleCnt="0">
        <dgm:presLayoutVars>
          <dgm:chMax/>
          <dgm:chPref/>
        </dgm:presLayoutVars>
      </dgm:prSet>
      <dgm:spPr/>
    </dgm:pt>
    <dgm:pt modelId="{0B4F0D5D-8777-48C4-8914-3B2E5F68A7FE}" type="pres">
      <dgm:prSet presAssocID="{4CC80A93-2A8C-4BE3-A367-85894378A728}" presName="rootComposite" presStyleCnt="0">
        <dgm:presLayoutVars/>
      </dgm:prSet>
      <dgm:spPr/>
    </dgm:pt>
    <dgm:pt modelId="{D6A6D5F6-77E2-4971-BFB6-727F3FAAB7EE}" type="pres">
      <dgm:prSet presAssocID="{4CC80A93-2A8C-4BE3-A367-85894378A728}" presName="ParentAccent" presStyleLbl="alignNode1" presStyleIdx="1" presStyleCnt="6" custFlipVert="1" custScaleY="23401"/>
      <dgm:spPr/>
    </dgm:pt>
    <dgm:pt modelId="{754BFB1B-E71D-4274-AB80-E53E8AF1E729}" type="pres">
      <dgm:prSet presAssocID="{4CC80A93-2A8C-4BE3-A367-85894378A728}" presName="ParentSmallAccent" presStyleLbl="fgAcc1" presStyleIdx="1" presStyleCnt="6"/>
      <dgm:spPr/>
    </dgm:pt>
    <dgm:pt modelId="{79A37E61-A39B-43BD-A1D1-E40D05CA7C0E}" type="pres">
      <dgm:prSet presAssocID="{4CC80A93-2A8C-4BE3-A367-85894378A728}" presName="Parent" presStyleLbl="revTx" presStyleIdx="1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0A12E-9DBF-421E-99D0-F8BDD77B3278}" type="pres">
      <dgm:prSet presAssocID="{4CC80A93-2A8C-4BE3-A367-85894378A728}" presName="childShape" presStyleCnt="0">
        <dgm:presLayoutVars>
          <dgm:chMax val="0"/>
          <dgm:chPref val="0"/>
        </dgm:presLayoutVars>
      </dgm:prSet>
      <dgm:spPr/>
    </dgm:pt>
    <dgm:pt modelId="{F03EE858-DF44-4D9D-818C-2C22DB9DB043}" type="pres">
      <dgm:prSet presAssocID="{755B97DF-A912-4538-B4D2-1079180AE421}" presName="root" presStyleCnt="0">
        <dgm:presLayoutVars>
          <dgm:chMax/>
          <dgm:chPref/>
        </dgm:presLayoutVars>
      </dgm:prSet>
      <dgm:spPr/>
    </dgm:pt>
    <dgm:pt modelId="{36FA21F8-C9F3-480D-81B0-E69A9D418DAF}" type="pres">
      <dgm:prSet presAssocID="{755B97DF-A912-4538-B4D2-1079180AE421}" presName="rootComposite" presStyleCnt="0">
        <dgm:presLayoutVars/>
      </dgm:prSet>
      <dgm:spPr/>
    </dgm:pt>
    <dgm:pt modelId="{69BA72B7-58FA-4014-B1B5-CA5CCD039095}" type="pres">
      <dgm:prSet presAssocID="{755B97DF-A912-4538-B4D2-1079180AE421}" presName="ParentAccent" presStyleLbl="alignNode1" presStyleIdx="2" presStyleCnt="6" custFlipVert="1" custScaleY="23401"/>
      <dgm:spPr/>
    </dgm:pt>
    <dgm:pt modelId="{29500711-C2D3-42BE-9E82-12769339263F}" type="pres">
      <dgm:prSet presAssocID="{755B97DF-A912-4538-B4D2-1079180AE421}" presName="ParentSmallAccent" presStyleLbl="fgAcc1" presStyleIdx="2" presStyleCnt="6"/>
      <dgm:spPr/>
    </dgm:pt>
    <dgm:pt modelId="{2B534A29-A844-4440-BABC-EB1D05FA95D3}" type="pres">
      <dgm:prSet presAssocID="{755B97DF-A912-4538-B4D2-1079180AE421}" presName="Parent" presStyleLbl="revTx" presStyleIdx="2" presStyleCnt="6" custLinFactNeighborX="3779" custLinFactNeighborY="-4234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D475B-D671-4329-903E-F2DDE299D7C1}" type="pres">
      <dgm:prSet presAssocID="{755B97DF-A912-4538-B4D2-1079180AE421}" presName="childShape" presStyleCnt="0">
        <dgm:presLayoutVars>
          <dgm:chMax val="0"/>
          <dgm:chPref val="0"/>
        </dgm:presLayoutVars>
      </dgm:prSet>
      <dgm:spPr/>
    </dgm:pt>
    <dgm:pt modelId="{F5FE20EF-E915-4798-82FD-42CDBD94C1CC}" type="pres">
      <dgm:prSet presAssocID="{8A42264B-6DCB-4A2A-8655-908539B01CC4}" presName="root" presStyleCnt="0">
        <dgm:presLayoutVars>
          <dgm:chMax/>
          <dgm:chPref/>
        </dgm:presLayoutVars>
      </dgm:prSet>
      <dgm:spPr/>
    </dgm:pt>
    <dgm:pt modelId="{DC330321-D8D9-4280-97D2-77F55D4C7F57}" type="pres">
      <dgm:prSet presAssocID="{8A42264B-6DCB-4A2A-8655-908539B01CC4}" presName="rootComposite" presStyleCnt="0">
        <dgm:presLayoutVars/>
      </dgm:prSet>
      <dgm:spPr/>
    </dgm:pt>
    <dgm:pt modelId="{D9411F65-CE62-4DFB-9D36-8AE46686EE6B}" type="pres">
      <dgm:prSet presAssocID="{8A42264B-6DCB-4A2A-8655-908539B01CC4}" presName="ParentAccent" presStyleLbl="alignNode1" presStyleIdx="3" presStyleCnt="6" custFlipVert="1" custScaleY="23401"/>
      <dgm:spPr/>
    </dgm:pt>
    <dgm:pt modelId="{8EB0D338-B113-4A71-B731-595A20E44D02}" type="pres">
      <dgm:prSet presAssocID="{8A42264B-6DCB-4A2A-8655-908539B01CC4}" presName="ParentSmallAccent" presStyleLbl="fgAcc1" presStyleIdx="3" presStyleCnt="6"/>
      <dgm:spPr/>
    </dgm:pt>
    <dgm:pt modelId="{D49AE1A9-35BF-479B-81EB-4FE1615CC4DC}" type="pres">
      <dgm:prSet presAssocID="{8A42264B-6DCB-4A2A-8655-908539B01CC4}" presName="Parent" presStyleLbl="revTx" presStyleIdx="3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C8251-6D7A-43FA-AF01-813DB9E1DF76}" type="pres">
      <dgm:prSet presAssocID="{8A42264B-6DCB-4A2A-8655-908539B01CC4}" presName="childShape" presStyleCnt="0">
        <dgm:presLayoutVars>
          <dgm:chMax val="0"/>
          <dgm:chPref val="0"/>
        </dgm:presLayoutVars>
      </dgm:prSet>
      <dgm:spPr/>
    </dgm:pt>
    <dgm:pt modelId="{D0305148-1B7E-42A0-B36A-B3B692BC8235}" type="pres">
      <dgm:prSet presAssocID="{8E34CEA6-4D14-4EEF-9FBF-EBE0717ACD2E}" presName="root" presStyleCnt="0">
        <dgm:presLayoutVars>
          <dgm:chMax/>
          <dgm:chPref/>
        </dgm:presLayoutVars>
      </dgm:prSet>
      <dgm:spPr/>
    </dgm:pt>
    <dgm:pt modelId="{929780BB-5080-4986-A95D-EB0FF347512C}" type="pres">
      <dgm:prSet presAssocID="{8E34CEA6-4D14-4EEF-9FBF-EBE0717ACD2E}" presName="rootComposite" presStyleCnt="0">
        <dgm:presLayoutVars/>
      </dgm:prSet>
      <dgm:spPr/>
    </dgm:pt>
    <dgm:pt modelId="{E4D3AB3F-FE17-4CCF-AA0F-C24C29FC1122}" type="pres">
      <dgm:prSet presAssocID="{8E34CEA6-4D14-4EEF-9FBF-EBE0717ACD2E}" presName="ParentAccent" presStyleLbl="alignNode1" presStyleIdx="4" presStyleCnt="6" custFlipVert="1" custScaleY="23402"/>
      <dgm:spPr/>
    </dgm:pt>
    <dgm:pt modelId="{EC9FD6CF-3D01-428A-BA41-AADA6B283E2B}" type="pres">
      <dgm:prSet presAssocID="{8E34CEA6-4D14-4EEF-9FBF-EBE0717ACD2E}" presName="ParentSmallAccent" presStyleLbl="fgAcc1" presStyleIdx="4" presStyleCnt="6"/>
      <dgm:spPr/>
    </dgm:pt>
    <dgm:pt modelId="{73BE8ED9-B163-41C6-A0DF-36EB8A2E8BCD}" type="pres">
      <dgm:prSet presAssocID="{8E34CEA6-4D14-4EEF-9FBF-EBE0717ACD2E}" presName="Parent" presStyleLbl="revTx" presStyleIdx="4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BE0EF-5EDB-4774-A2B5-92D7E8DBA340}" type="pres">
      <dgm:prSet presAssocID="{8E34CEA6-4D14-4EEF-9FBF-EBE0717ACD2E}" presName="childShape" presStyleCnt="0">
        <dgm:presLayoutVars>
          <dgm:chMax val="0"/>
          <dgm:chPref val="0"/>
        </dgm:presLayoutVars>
      </dgm:prSet>
      <dgm:spPr/>
    </dgm:pt>
    <dgm:pt modelId="{FCA50A0C-68A1-4820-AE29-75626DF93661}" type="pres">
      <dgm:prSet presAssocID="{F5F231F4-CE1A-43BD-A4EC-B46596339E69}" presName="root" presStyleCnt="0">
        <dgm:presLayoutVars>
          <dgm:chMax/>
          <dgm:chPref/>
        </dgm:presLayoutVars>
      </dgm:prSet>
      <dgm:spPr/>
    </dgm:pt>
    <dgm:pt modelId="{118FED18-DF44-4AE5-AF23-D636FE33E90B}" type="pres">
      <dgm:prSet presAssocID="{F5F231F4-CE1A-43BD-A4EC-B46596339E69}" presName="rootComposite" presStyleCnt="0">
        <dgm:presLayoutVars/>
      </dgm:prSet>
      <dgm:spPr/>
    </dgm:pt>
    <dgm:pt modelId="{FEEF022B-CB34-4965-9EF5-9324C1F84796}" type="pres">
      <dgm:prSet presAssocID="{F5F231F4-CE1A-43BD-A4EC-B46596339E69}" presName="ParentAccent" presStyleLbl="alignNode1" presStyleIdx="5" presStyleCnt="6" custFlipVert="0" custScaleY="28422"/>
      <dgm:spPr/>
    </dgm:pt>
    <dgm:pt modelId="{61CEA2AC-ED71-4B53-B760-BFF81EEFD81C}" type="pres">
      <dgm:prSet presAssocID="{F5F231F4-CE1A-43BD-A4EC-B46596339E69}" presName="ParentSmallAccent" presStyleLbl="fgAcc1" presStyleIdx="5" presStyleCnt="6"/>
      <dgm:spPr/>
    </dgm:pt>
    <dgm:pt modelId="{16E7846C-6E89-4F33-976B-A2C71FCC8850}" type="pres">
      <dgm:prSet presAssocID="{F5F231F4-CE1A-43BD-A4EC-B46596339E69}" presName="Parent" presStyleLbl="revTx" presStyleIdx="5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FBF44-D5FD-413F-A7CC-9260DC1ED636}" type="pres">
      <dgm:prSet presAssocID="{F5F231F4-CE1A-43BD-A4EC-B46596339E69}" presName="childShape" presStyleCnt="0">
        <dgm:presLayoutVars>
          <dgm:chMax val="0"/>
          <dgm:chPref val="0"/>
        </dgm:presLayoutVars>
      </dgm:prSet>
      <dgm:spPr/>
    </dgm:pt>
  </dgm:ptLst>
  <dgm:cxnLst>
    <dgm:cxn modelId="{275979DC-B731-4F11-A841-82637A5913CE}" type="presOf" srcId="{8A42264B-6DCB-4A2A-8655-908539B01CC4}" destId="{D49AE1A9-35BF-479B-81EB-4FE1615CC4DC}" srcOrd="0" destOrd="0" presId="urn:microsoft.com/office/officeart/2008/layout/SquareAccentList"/>
    <dgm:cxn modelId="{FDECCBF3-2B5A-4E43-A4AD-6CEECCD6D28C}" srcId="{6EAAB27B-F5FB-4ED7-A889-C6ED2E11BBCB}" destId="{4CC80A93-2A8C-4BE3-A367-85894378A728}" srcOrd="1" destOrd="0" parTransId="{2B05F05C-E1C2-4BE5-83F8-6B938AAA5AD7}" sibTransId="{A50F4795-19BC-4C63-9A09-9DA748F98FD0}"/>
    <dgm:cxn modelId="{344AD491-48D0-4DB5-AEFB-4F574EA48776}" type="presOf" srcId="{F5F231F4-CE1A-43BD-A4EC-B46596339E69}" destId="{16E7846C-6E89-4F33-976B-A2C71FCC8850}" srcOrd="0" destOrd="0" presId="urn:microsoft.com/office/officeart/2008/layout/SquareAccentList"/>
    <dgm:cxn modelId="{218D6481-1CB1-4875-832E-583DA7B62E1A}" type="presOf" srcId="{8E34CEA6-4D14-4EEF-9FBF-EBE0717ACD2E}" destId="{73BE8ED9-B163-41C6-A0DF-36EB8A2E8BCD}" srcOrd="0" destOrd="0" presId="urn:microsoft.com/office/officeart/2008/layout/SquareAccentList"/>
    <dgm:cxn modelId="{18926FEC-F967-41DD-AB4E-2D3A5EA363F5}" srcId="{6EAAB27B-F5FB-4ED7-A889-C6ED2E11BBCB}" destId="{AFABE068-C20B-469C-9A5D-B1F6BFA718DB}" srcOrd="0" destOrd="0" parTransId="{F15490DD-9BC1-4ABB-A508-DF6C29E5589B}" sibTransId="{B634B814-2BCE-4315-BDEC-389A43160DD8}"/>
    <dgm:cxn modelId="{E7547FE8-DBD0-4595-832D-A446A6A432FD}" srcId="{6EAAB27B-F5FB-4ED7-A889-C6ED2E11BBCB}" destId="{8E34CEA6-4D14-4EEF-9FBF-EBE0717ACD2E}" srcOrd="4" destOrd="0" parTransId="{1529B793-9E22-4804-B255-DC85AAC6E688}" sibTransId="{C121EAC0-22D0-49FC-AF5E-45A5FC3102C6}"/>
    <dgm:cxn modelId="{E94CF911-B704-41D7-82E8-89CF92774B47}" type="presOf" srcId="{6EAAB27B-F5FB-4ED7-A889-C6ED2E11BBCB}" destId="{2E557E49-572B-48F9-B51A-2B22E679CF92}" srcOrd="0" destOrd="0" presId="urn:microsoft.com/office/officeart/2008/layout/SquareAccentList"/>
    <dgm:cxn modelId="{550ECD69-9C8E-4EE1-A4CB-0ACA3F9ABBF7}" type="presOf" srcId="{AFABE068-C20B-469C-9A5D-B1F6BFA718DB}" destId="{E5173587-71E5-4087-8AF9-FEFB3B517BDF}" srcOrd="0" destOrd="0" presId="urn:microsoft.com/office/officeart/2008/layout/SquareAccentList"/>
    <dgm:cxn modelId="{3F40BACD-A431-4DD7-81BC-7CCBC3B6436C}" srcId="{6EAAB27B-F5FB-4ED7-A889-C6ED2E11BBCB}" destId="{F5F231F4-CE1A-43BD-A4EC-B46596339E69}" srcOrd="5" destOrd="0" parTransId="{1F9B7E64-A129-4335-AED7-5275F352A140}" sibTransId="{849C1398-C0BC-417A-8B96-2224317E2E25}"/>
    <dgm:cxn modelId="{256BC693-5144-449F-8B32-F158DB3D407F}" srcId="{6EAAB27B-F5FB-4ED7-A889-C6ED2E11BBCB}" destId="{8A42264B-6DCB-4A2A-8655-908539B01CC4}" srcOrd="3" destOrd="0" parTransId="{EE41D6DF-0372-45E3-AE56-2E8C21F093C0}" sibTransId="{8212084F-6FD9-4DF6-BD47-F2F17AAB720A}"/>
    <dgm:cxn modelId="{488DBF1A-58EF-4F3C-8A98-2E74C35F8A2E}" srcId="{6EAAB27B-F5FB-4ED7-A889-C6ED2E11BBCB}" destId="{755B97DF-A912-4538-B4D2-1079180AE421}" srcOrd="2" destOrd="0" parTransId="{92122F12-D266-491A-968D-AEF2A538D8B7}" sibTransId="{E6EB1161-1DE1-4646-AEBB-22AA1F417FC4}"/>
    <dgm:cxn modelId="{AD4AF782-4527-4083-A178-BE311462082A}" type="presOf" srcId="{4CC80A93-2A8C-4BE3-A367-85894378A728}" destId="{79A37E61-A39B-43BD-A1D1-E40D05CA7C0E}" srcOrd="0" destOrd="0" presId="urn:microsoft.com/office/officeart/2008/layout/SquareAccentList"/>
    <dgm:cxn modelId="{B2E96261-9E7A-4740-9B19-C9562AEA53EF}" type="presOf" srcId="{755B97DF-A912-4538-B4D2-1079180AE421}" destId="{2B534A29-A844-4440-BABC-EB1D05FA95D3}" srcOrd="0" destOrd="0" presId="urn:microsoft.com/office/officeart/2008/layout/SquareAccentList"/>
    <dgm:cxn modelId="{8E0400C8-2BA6-4707-A74D-5D05B59B7951}" type="presParOf" srcId="{2E557E49-572B-48F9-B51A-2B22E679CF92}" destId="{486B6224-1AC0-40F0-BEA4-38FB55E615BF}" srcOrd="0" destOrd="0" presId="urn:microsoft.com/office/officeart/2008/layout/SquareAccentList"/>
    <dgm:cxn modelId="{DD41205E-3F1A-47C9-BD45-7E97272B69CB}" type="presParOf" srcId="{486B6224-1AC0-40F0-BEA4-38FB55E615BF}" destId="{42ECF139-A053-419D-A283-D4D62BEC2B13}" srcOrd="0" destOrd="0" presId="urn:microsoft.com/office/officeart/2008/layout/SquareAccentList"/>
    <dgm:cxn modelId="{77866327-A648-4CD5-82C0-67E67E344AF6}" type="presParOf" srcId="{42ECF139-A053-419D-A283-D4D62BEC2B13}" destId="{9144567C-BE42-4DA3-95B7-38F9673A186D}" srcOrd="0" destOrd="0" presId="urn:microsoft.com/office/officeart/2008/layout/SquareAccentList"/>
    <dgm:cxn modelId="{4107E87F-F39B-4A77-920D-DA0905EBAC37}" type="presParOf" srcId="{42ECF139-A053-419D-A283-D4D62BEC2B13}" destId="{28DC9820-0B5B-43A8-B7DF-D1244B4CB8B7}" srcOrd="1" destOrd="0" presId="urn:microsoft.com/office/officeart/2008/layout/SquareAccentList"/>
    <dgm:cxn modelId="{5A56B8B6-6435-4A4A-A709-C46AF5629EB1}" type="presParOf" srcId="{42ECF139-A053-419D-A283-D4D62BEC2B13}" destId="{E5173587-71E5-4087-8AF9-FEFB3B517BDF}" srcOrd="2" destOrd="0" presId="urn:microsoft.com/office/officeart/2008/layout/SquareAccentList"/>
    <dgm:cxn modelId="{908A06B2-35FC-4DBA-A83A-45307D11B45B}" type="presParOf" srcId="{486B6224-1AC0-40F0-BEA4-38FB55E615BF}" destId="{661371B1-FDCA-4CDD-B1DC-0CEC3894F6C6}" srcOrd="1" destOrd="0" presId="urn:microsoft.com/office/officeart/2008/layout/SquareAccentList"/>
    <dgm:cxn modelId="{2658D132-6F77-4937-B47F-A79AC0845FCE}" type="presParOf" srcId="{2E557E49-572B-48F9-B51A-2B22E679CF92}" destId="{2B943CE6-F203-4FF3-A16F-1A0F945B91DF}" srcOrd="1" destOrd="0" presId="urn:microsoft.com/office/officeart/2008/layout/SquareAccentList"/>
    <dgm:cxn modelId="{FA9D1A5C-66D7-45E2-8E8B-4B8058600FC3}" type="presParOf" srcId="{2B943CE6-F203-4FF3-A16F-1A0F945B91DF}" destId="{0B4F0D5D-8777-48C4-8914-3B2E5F68A7FE}" srcOrd="0" destOrd="0" presId="urn:microsoft.com/office/officeart/2008/layout/SquareAccentList"/>
    <dgm:cxn modelId="{D68711C8-F1E1-4705-894B-E47230894278}" type="presParOf" srcId="{0B4F0D5D-8777-48C4-8914-3B2E5F68A7FE}" destId="{D6A6D5F6-77E2-4971-BFB6-727F3FAAB7EE}" srcOrd="0" destOrd="0" presId="urn:microsoft.com/office/officeart/2008/layout/SquareAccentList"/>
    <dgm:cxn modelId="{100D44A3-B800-4672-9FED-AB31C9455529}" type="presParOf" srcId="{0B4F0D5D-8777-48C4-8914-3B2E5F68A7FE}" destId="{754BFB1B-E71D-4274-AB80-E53E8AF1E729}" srcOrd="1" destOrd="0" presId="urn:microsoft.com/office/officeart/2008/layout/SquareAccentList"/>
    <dgm:cxn modelId="{925D916A-B500-4910-8659-E66BFDD69359}" type="presParOf" srcId="{0B4F0D5D-8777-48C4-8914-3B2E5F68A7FE}" destId="{79A37E61-A39B-43BD-A1D1-E40D05CA7C0E}" srcOrd="2" destOrd="0" presId="urn:microsoft.com/office/officeart/2008/layout/SquareAccentList"/>
    <dgm:cxn modelId="{BAB0C17D-8C93-404A-B01F-18A7B6B44C5B}" type="presParOf" srcId="{2B943CE6-F203-4FF3-A16F-1A0F945B91DF}" destId="{08D0A12E-9DBF-421E-99D0-F8BDD77B3278}" srcOrd="1" destOrd="0" presId="urn:microsoft.com/office/officeart/2008/layout/SquareAccentList"/>
    <dgm:cxn modelId="{9EB64BD6-E570-4B50-BD89-E947DECD89DB}" type="presParOf" srcId="{2E557E49-572B-48F9-B51A-2B22E679CF92}" destId="{F03EE858-DF44-4D9D-818C-2C22DB9DB043}" srcOrd="2" destOrd="0" presId="urn:microsoft.com/office/officeart/2008/layout/SquareAccentList"/>
    <dgm:cxn modelId="{EBB73BAE-1A09-4F3A-AB20-AC532CBEE915}" type="presParOf" srcId="{F03EE858-DF44-4D9D-818C-2C22DB9DB043}" destId="{36FA21F8-C9F3-480D-81B0-E69A9D418DAF}" srcOrd="0" destOrd="0" presId="urn:microsoft.com/office/officeart/2008/layout/SquareAccentList"/>
    <dgm:cxn modelId="{72ABFEE8-0E0E-4BF3-8DC3-74897C549A08}" type="presParOf" srcId="{36FA21F8-C9F3-480D-81B0-E69A9D418DAF}" destId="{69BA72B7-58FA-4014-B1B5-CA5CCD039095}" srcOrd="0" destOrd="0" presId="urn:microsoft.com/office/officeart/2008/layout/SquareAccentList"/>
    <dgm:cxn modelId="{7754E849-CC1F-472F-9778-FFFD0A161432}" type="presParOf" srcId="{36FA21F8-C9F3-480D-81B0-E69A9D418DAF}" destId="{29500711-C2D3-42BE-9E82-12769339263F}" srcOrd="1" destOrd="0" presId="urn:microsoft.com/office/officeart/2008/layout/SquareAccentList"/>
    <dgm:cxn modelId="{71E0E347-5693-44B4-892E-A9F2F9C14A5B}" type="presParOf" srcId="{36FA21F8-C9F3-480D-81B0-E69A9D418DAF}" destId="{2B534A29-A844-4440-BABC-EB1D05FA95D3}" srcOrd="2" destOrd="0" presId="urn:microsoft.com/office/officeart/2008/layout/SquareAccentList"/>
    <dgm:cxn modelId="{B01C9E71-2A01-48E1-9BE4-F1157A60B15C}" type="presParOf" srcId="{F03EE858-DF44-4D9D-818C-2C22DB9DB043}" destId="{F47D475B-D671-4329-903E-F2DDE299D7C1}" srcOrd="1" destOrd="0" presId="urn:microsoft.com/office/officeart/2008/layout/SquareAccentList"/>
    <dgm:cxn modelId="{6F5E2035-6D1E-43BE-AF3F-C3B463521CBC}" type="presParOf" srcId="{2E557E49-572B-48F9-B51A-2B22E679CF92}" destId="{F5FE20EF-E915-4798-82FD-42CDBD94C1CC}" srcOrd="3" destOrd="0" presId="urn:microsoft.com/office/officeart/2008/layout/SquareAccentList"/>
    <dgm:cxn modelId="{468EA4EA-9CE0-4BB8-9A23-C420AE1B7ABA}" type="presParOf" srcId="{F5FE20EF-E915-4798-82FD-42CDBD94C1CC}" destId="{DC330321-D8D9-4280-97D2-77F55D4C7F57}" srcOrd="0" destOrd="0" presId="urn:microsoft.com/office/officeart/2008/layout/SquareAccentList"/>
    <dgm:cxn modelId="{27DC3C58-347E-403F-B2BD-A4B7948F98D4}" type="presParOf" srcId="{DC330321-D8D9-4280-97D2-77F55D4C7F57}" destId="{D9411F65-CE62-4DFB-9D36-8AE46686EE6B}" srcOrd="0" destOrd="0" presId="urn:microsoft.com/office/officeart/2008/layout/SquareAccentList"/>
    <dgm:cxn modelId="{99301E8C-E17D-45E7-A86A-E1820FCF64BA}" type="presParOf" srcId="{DC330321-D8D9-4280-97D2-77F55D4C7F57}" destId="{8EB0D338-B113-4A71-B731-595A20E44D02}" srcOrd="1" destOrd="0" presId="urn:microsoft.com/office/officeart/2008/layout/SquareAccentList"/>
    <dgm:cxn modelId="{2D726CB0-21D9-4B3D-A30C-45DAB9DAC6B4}" type="presParOf" srcId="{DC330321-D8D9-4280-97D2-77F55D4C7F57}" destId="{D49AE1A9-35BF-479B-81EB-4FE1615CC4DC}" srcOrd="2" destOrd="0" presId="urn:microsoft.com/office/officeart/2008/layout/SquareAccentList"/>
    <dgm:cxn modelId="{1141F7F3-FB00-4041-A91B-7E67FA71854A}" type="presParOf" srcId="{F5FE20EF-E915-4798-82FD-42CDBD94C1CC}" destId="{371C8251-6D7A-43FA-AF01-813DB9E1DF76}" srcOrd="1" destOrd="0" presId="urn:microsoft.com/office/officeart/2008/layout/SquareAccentList"/>
    <dgm:cxn modelId="{60F902E0-69AF-4CB9-9965-1EC0DFFCB29C}" type="presParOf" srcId="{2E557E49-572B-48F9-B51A-2B22E679CF92}" destId="{D0305148-1B7E-42A0-B36A-B3B692BC8235}" srcOrd="4" destOrd="0" presId="urn:microsoft.com/office/officeart/2008/layout/SquareAccentList"/>
    <dgm:cxn modelId="{AECB7A4B-742D-4C7D-95D0-85750900A4DF}" type="presParOf" srcId="{D0305148-1B7E-42A0-B36A-B3B692BC8235}" destId="{929780BB-5080-4986-A95D-EB0FF347512C}" srcOrd="0" destOrd="0" presId="urn:microsoft.com/office/officeart/2008/layout/SquareAccentList"/>
    <dgm:cxn modelId="{63117EA4-197D-49E1-B553-4015B0491EE0}" type="presParOf" srcId="{929780BB-5080-4986-A95D-EB0FF347512C}" destId="{E4D3AB3F-FE17-4CCF-AA0F-C24C29FC1122}" srcOrd="0" destOrd="0" presId="urn:microsoft.com/office/officeart/2008/layout/SquareAccentList"/>
    <dgm:cxn modelId="{AA1114E6-A620-4A18-A8F5-60187FC46844}" type="presParOf" srcId="{929780BB-5080-4986-A95D-EB0FF347512C}" destId="{EC9FD6CF-3D01-428A-BA41-AADA6B283E2B}" srcOrd="1" destOrd="0" presId="urn:microsoft.com/office/officeart/2008/layout/SquareAccentList"/>
    <dgm:cxn modelId="{3C510243-76CF-42C1-A9E3-87B02CE67ED2}" type="presParOf" srcId="{929780BB-5080-4986-A95D-EB0FF347512C}" destId="{73BE8ED9-B163-41C6-A0DF-36EB8A2E8BCD}" srcOrd="2" destOrd="0" presId="urn:microsoft.com/office/officeart/2008/layout/SquareAccentList"/>
    <dgm:cxn modelId="{78F0D382-596B-43F6-8D6C-C25D40CCACEE}" type="presParOf" srcId="{D0305148-1B7E-42A0-B36A-B3B692BC8235}" destId="{68DBE0EF-5EDB-4774-A2B5-92D7E8DBA340}" srcOrd="1" destOrd="0" presId="urn:microsoft.com/office/officeart/2008/layout/SquareAccentList"/>
    <dgm:cxn modelId="{524B4631-0FCD-4BA9-97E1-3E94D6B3A047}" type="presParOf" srcId="{2E557E49-572B-48F9-B51A-2B22E679CF92}" destId="{FCA50A0C-68A1-4820-AE29-75626DF93661}" srcOrd="5" destOrd="0" presId="urn:microsoft.com/office/officeart/2008/layout/SquareAccentList"/>
    <dgm:cxn modelId="{1CAD2511-DBAB-4C56-B87C-29DDD0CA6EA3}" type="presParOf" srcId="{FCA50A0C-68A1-4820-AE29-75626DF93661}" destId="{118FED18-DF44-4AE5-AF23-D636FE33E90B}" srcOrd="0" destOrd="0" presId="urn:microsoft.com/office/officeart/2008/layout/SquareAccentList"/>
    <dgm:cxn modelId="{A649362F-D151-4DC8-9C17-AADB3FFD4486}" type="presParOf" srcId="{118FED18-DF44-4AE5-AF23-D636FE33E90B}" destId="{FEEF022B-CB34-4965-9EF5-9324C1F84796}" srcOrd="0" destOrd="0" presId="urn:microsoft.com/office/officeart/2008/layout/SquareAccentList"/>
    <dgm:cxn modelId="{D257E793-361C-481B-9E17-7F30C2B61F02}" type="presParOf" srcId="{118FED18-DF44-4AE5-AF23-D636FE33E90B}" destId="{61CEA2AC-ED71-4B53-B760-BFF81EEFD81C}" srcOrd="1" destOrd="0" presId="urn:microsoft.com/office/officeart/2008/layout/SquareAccentList"/>
    <dgm:cxn modelId="{DE7EB6C4-0E1C-4E9A-B24D-7550263946B8}" type="presParOf" srcId="{118FED18-DF44-4AE5-AF23-D636FE33E90B}" destId="{16E7846C-6E89-4F33-976B-A2C71FCC8850}" srcOrd="2" destOrd="0" presId="urn:microsoft.com/office/officeart/2008/layout/SquareAccentList"/>
    <dgm:cxn modelId="{ECECAE34-38FB-4AF0-9CAF-4ECB6CF9B1B8}" type="presParOf" srcId="{FCA50A0C-68A1-4820-AE29-75626DF93661}" destId="{89AFBF44-D5FD-413F-A7CC-9260DC1ED63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F916AD-D362-4E4F-989B-008ED1019A5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58A3E9-DE26-412E-B6C2-B6E0036667BC}">
      <dgm:prSet custT="1"/>
      <dgm:spPr/>
      <dgm:t>
        <a:bodyPr/>
        <a:lstStyle/>
        <a:p>
          <a:pPr rtl="0"/>
          <a:r>
            <a:rPr lang="ru-RU" sz="2800" b="1" dirty="0"/>
            <a:t>Процессы СОУТ и ОПР являются базовыми процессами СУОТ организации. По результатам СОУТ и ОПР формируется и корректируется реализация других процессов СУОТ.</a:t>
          </a:r>
          <a:endParaRPr lang="ru-RU" sz="2800" dirty="0"/>
        </a:p>
      </dgm:t>
    </dgm:pt>
    <dgm:pt modelId="{71663BB1-FB92-4559-90B5-89EB7FFB4306}" type="parTrans" cxnId="{BC66377F-8F45-4567-B7F4-7C0AFCB1A61A}">
      <dgm:prSet/>
      <dgm:spPr/>
      <dgm:t>
        <a:bodyPr/>
        <a:lstStyle/>
        <a:p>
          <a:endParaRPr lang="ru-RU"/>
        </a:p>
      </dgm:t>
    </dgm:pt>
    <dgm:pt modelId="{0EB12655-9D32-43B7-8E32-2A36884F49F0}" type="sibTrans" cxnId="{BC66377F-8F45-4567-B7F4-7C0AFCB1A61A}">
      <dgm:prSet/>
      <dgm:spPr/>
      <dgm:t>
        <a:bodyPr/>
        <a:lstStyle/>
        <a:p>
          <a:endParaRPr lang="ru-RU"/>
        </a:p>
      </dgm:t>
    </dgm:pt>
    <dgm:pt modelId="{4D2DAD12-9A59-406E-AC7D-D9441A11AD82}" type="pres">
      <dgm:prSet presAssocID="{5FF916AD-D362-4E4F-989B-008ED1019A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B44541-2837-4853-A3FB-5DA5B72373BA}" type="pres">
      <dgm:prSet presAssocID="{AB58A3E9-DE26-412E-B6C2-B6E0036667BC}" presName="composite" presStyleCnt="0"/>
      <dgm:spPr/>
    </dgm:pt>
    <dgm:pt modelId="{4E8E5F3E-989C-40AE-AC70-2C627B06C3AD}" type="pres">
      <dgm:prSet presAssocID="{AB58A3E9-DE26-412E-B6C2-B6E0036667BC}" presName="parTx" presStyleLbl="alignNode1" presStyleIdx="0" presStyleCnt="1" custScaleX="100000" custScaleY="100000" custLinFactNeighborX="-97" custLinFactNeighborY="-519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FDF00-91A2-4EE6-964A-3B3E92618E2A}" type="pres">
      <dgm:prSet presAssocID="{AB58A3E9-DE26-412E-B6C2-B6E0036667BC}" presName="desTx" presStyleLbl="alignAccFollowNode1" presStyleIdx="0" presStyleCnt="1" custAng="10800000" custFlipVert="1" custFlipHor="0" custScaleX="22735" custScaleY="90909" custLinFactNeighborX="9338" custLinFactNeighborY="-65776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30812B06-88FA-401B-8741-B63BDF2A515F}" type="presOf" srcId="{5FF916AD-D362-4E4F-989B-008ED1019A5F}" destId="{4D2DAD12-9A59-406E-AC7D-D9441A11AD82}" srcOrd="0" destOrd="0" presId="urn:microsoft.com/office/officeart/2005/8/layout/hList1"/>
    <dgm:cxn modelId="{BC66377F-8F45-4567-B7F4-7C0AFCB1A61A}" srcId="{5FF916AD-D362-4E4F-989B-008ED1019A5F}" destId="{AB58A3E9-DE26-412E-B6C2-B6E0036667BC}" srcOrd="0" destOrd="0" parTransId="{71663BB1-FB92-4559-90B5-89EB7FFB4306}" sibTransId="{0EB12655-9D32-43B7-8E32-2A36884F49F0}"/>
    <dgm:cxn modelId="{85FB1554-B45F-44CC-970F-53E06EEF2BAD}" type="presOf" srcId="{AB58A3E9-DE26-412E-B6C2-B6E0036667BC}" destId="{4E8E5F3E-989C-40AE-AC70-2C627B06C3AD}" srcOrd="0" destOrd="0" presId="urn:microsoft.com/office/officeart/2005/8/layout/hList1"/>
    <dgm:cxn modelId="{6EBCEDC3-E511-4A2A-8860-A5E081105FF9}" type="presParOf" srcId="{4D2DAD12-9A59-406E-AC7D-D9441A11AD82}" destId="{E5B44541-2837-4853-A3FB-5DA5B72373BA}" srcOrd="0" destOrd="0" presId="urn:microsoft.com/office/officeart/2005/8/layout/hList1"/>
    <dgm:cxn modelId="{4FAEFB41-3FDC-4607-BB7F-17585499E62B}" type="presParOf" srcId="{E5B44541-2837-4853-A3FB-5DA5B72373BA}" destId="{4E8E5F3E-989C-40AE-AC70-2C627B06C3AD}" srcOrd="0" destOrd="0" presId="urn:microsoft.com/office/officeart/2005/8/layout/hList1"/>
    <dgm:cxn modelId="{53E27B52-54D3-4FC9-9818-0B8759894F40}" type="presParOf" srcId="{E5B44541-2837-4853-A3FB-5DA5B72373BA}" destId="{C5BFDF00-91A2-4EE6-964A-3B3E92618E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5C5A6-1783-49D4-8B3C-672CC76478BD}">
      <dsp:nvSpPr>
        <dsp:cNvPr id="0" name=""/>
        <dsp:cNvSpPr/>
      </dsp:nvSpPr>
      <dsp:spPr>
        <a:xfrm>
          <a:off x="0" y="0"/>
          <a:ext cx="7579359" cy="11654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 соответствии со статьей 214 Трудового кодекса Российской Федерации работодатель обязан обеспечить создание и функционирование системы управления охраной труда.</a:t>
          </a:r>
          <a:endParaRPr lang="en-US" sz="1600" kern="1200" dirty="0"/>
        </a:p>
      </dsp:txBody>
      <dsp:txXfrm>
        <a:off x="56892" y="56892"/>
        <a:ext cx="7465575" cy="1051659"/>
      </dsp:txXfrm>
    </dsp:sp>
    <dsp:sp modelId="{3D641B35-2CF4-49CF-BA12-7006F3266A21}">
      <dsp:nvSpPr>
        <dsp:cNvPr id="0" name=""/>
        <dsp:cNvSpPr/>
      </dsp:nvSpPr>
      <dsp:spPr>
        <a:xfrm>
          <a:off x="0" y="1282122"/>
          <a:ext cx="7579359" cy="1149231"/>
        </a:xfrm>
        <a:prstGeom prst="roundRect">
          <a:avLst/>
        </a:prstGeom>
        <a:solidFill>
          <a:schemeClr val="accent2">
            <a:hueOff val="1620045"/>
            <a:satOff val="225"/>
            <a:lumOff val="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Система управления охраной труда (СУОТ) - комплекс взаимосвязанных и взаимодействующих между собой элементов, устанавливающих политику и цели в области охраны труда у конкретного работодателя и процедуры по достижению этих целей.</a:t>
          </a:r>
          <a:endParaRPr lang="en-US" sz="1600" kern="1200" dirty="0"/>
        </a:p>
      </dsp:txBody>
      <dsp:txXfrm>
        <a:off x="56101" y="1338223"/>
        <a:ext cx="7467157" cy="1037029"/>
      </dsp:txXfrm>
    </dsp:sp>
    <dsp:sp modelId="{EA3F88D6-FA3B-4E26-84B3-9F59389D71F4}">
      <dsp:nvSpPr>
        <dsp:cNvPr id="0" name=""/>
        <dsp:cNvSpPr/>
      </dsp:nvSpPr>
      <dsp:spPr>
        <a:xfrm>
          <a:off x="0" y="2615187"/>
          <a:ext cx="7579359" cy="773675"/>
        </a:xfrm>
        <a:prstGeom prst="round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Примерное положение о СУОТ утверждено Приказом Минтруда России от 29 октября 2021 года № 776н и действует с 1 марта 2022 года.</a:t>
          </a:r>
          <a:endParaRPr lang="en-US" sz="1600" kern="1200" dirty="0"/>
        </a:p>
      </dsp:txBody>
      <dsp:txXfrm>
        <a:off x="37768" y="2652955"/>
        <a:ext cx="7503823" cy="698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3ED24-B143-4EF3-84F6-A3C00500D153}">
      <dsp:nvSpPr>
        <dsp:cNvPr id="0" name=""/>
        <dsp:cNvSpPr/>
      </dsp:nvSpPr>
      <dsp:spPr>
        <a:xfrm>
          <a:off x="377190" y="3160"/>
          <a:ext cx="2907506" cy="17445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/>
            <a:t>Шаг 1 Распределите обязанности и ответственность</a:t>
          </a:r>
          <a:endParaRPr lang="en-US" sz="2700" kern="1200" dirty="0"/>
        </a:p>
      </dsp:txBody>
      <dsp:txXfrm>
        <a:off x="377190" y="3160"/>
        <a:ext cx="2907506" cy="1744503"/>
      </dsp:txXfrm>
    </dsp:sp>
    <dsp:sp modelId="{1AB4ECE9-3094-4C7B-8335-09CD5CB633AF}">
      <dsp:nvSpPr>
        <dsp:cNvPr id="0" name=""/>
        <dsp:cNvSpPr/>
      </dsp:nvSpPr>
      <dsp:spPr>
        <a:xfrm>
          <a:off x="3575446" y="3160"/>
          <a:ext cx="2907506" cy="1744503"/>
        </a:xfrm>
        <a:prstGeom prst="rect">
          <a:avLst/>
        </a:prstGeom>
        <a:solidFill>
          <a:schemeClr val="accent3">
            <a:hueOff val="233978"/>
            <a:satOff val="-63"/>
            <a:lumOff val="19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/>
            <a:t>Шаг 2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/>
            <a:t> Разработайте положение</a:t>
          </a:r>
          <a:endParaRPr lang="en-US" sz="2700" kern="1200" dirty="0"/>
        </a:p>
      </dsp:txBody>
      <dsp:txXfrm>
        <a:off x="3575446" y="3160"/>
        <a:ext cx="2907506" cy="1744503"/>
      </dsp:txXfrm>
    </dsp:sp>
    <dsp:sp modelId="{21307046-2244-48C5-B53C-AE9B20774AEA}">
      <dsp:nvSpPr>
        <dsp:cNvPr id="0" name=""/>
        <dsp:cNvSpPr/>
      </dsp:nvSpPr>
      <dsp:spPr>
        <a:xfrm>
          <a:off x="6773703" y="3160"/>
          <a:ext cx="2907506" cy="1744503"/>
        </a:xfrm>
        <a:prstGeom prst="rect">
          <a:avLst/>
        </a:prstGeom>
        <a:solidFill>
          <a:schemeClr val="accent3">
            <a:hueOff val="467956"/>
            <a:satOff val="-126"/>
            <a:lumOff val="38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/>
            <a:t>Шаг 3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/>
            <a:t>Внедрите СУОТ в организацию</a:t>
          </a:r>
          <a:endParaRPr lang="en-US" sz="2700" kern="1200" dirty="0"/>
        </a:p>
      </dsp:txBody>
      <dsp:txXfrm>
        <a:off x="6773703" y="3160"/>
        <a:ext cx="2907506" cy="1744503"/>
      </dsp:txXfrm>
    </dsp:sp>
    <dsp:sp modelId="{4CE6C65D-1A76-424B-8225-2A0FC0FFDCF7}">
      <dsp:nvSpPr>
        <dsp:cNvPr id="0" name=""/>
        <dsp:cNvSpPr/>
      </dsp:nvSpPr>
      <dsp:spPr>
        <a:xfrm>
          <a:off x="1398713" y="2038415"/>
          <a:ext cx="3466067" cy="1744503"/>
        </a:xfrm>
        <a:prstGeom prst="rect">
          <a:avLst/>
        </a:prstGeom>
        <a:solidFill>
          <a:schemeClr val="accent3">
            <a:hueOff val="701934"/>
            <a:satOff val="-189"/>
            <a:lumOff val="573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/>
            <a:t>Шаг 4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/>
            <a:t>Оцените эффективность СУОТ</a:t>
          </a:r>
          <a:endParaRPr lang="en-US" sz="2700" kern="1200" dirty="0"/>
        </a:p>
      </dsp:txBody>
      <dsp:txXfrm>
        <a:off x="1398713" y="2038415"/>
        <a:ext cx="3466067" cy="1744503"/>
      </dsp:txXfrm>
    </dsp:sp>
    <dsp:sp modelId="{AF9B8BB8-80C4-4612-A6DE-FD70E0B67AA5}">
      <dsp:nvSpPr>
        <dsp:cNvPr id="0" name=""/>
        <dsp:cNvSpPr/>
      </dsp:nvSpPr>
      <dsp:spPr>
        <a:xfrm>
          <a:off x="5155531" y="2038415"/>
          <a:ext cx="3504155" cy="1744503"/>
        </a:xfrm>
        <a:prstGeom prst="rect">
          <a:avLst/>
        </a:prstGeom>
        <a:solidFill>
          <a:schemeClr val="accent3">
            <a:hueOff val="935912"/>
            <a:satOff val="-252"/>
            <a:lumOff val="76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/>
            <a:t>Шаг 5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/>
            <a:t>Организуйте контроль</a:t>
          </a:r>
          <a:endParaRPr lang="en-US" sz="2700" kern="1200" dirty="0"/>
        </a:p>
      </dsp:txBody>
      <dsp:txXfrm>
        <a:off x="5155531" y="2038415"/>
        <a:ext cx="3504155" cy="17445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7ECE7-0F1A-4152-8186-D24592451831}">
      <dsp:nvSpPr>
        <dsp:cNvPr id="0" name=""/>
        <dsp:cNvSpPr/>
      </dsp:nvSpPr>
      <dsp:spPr>
        <a:xfrm>
          <a:off x="6056" y="589093"/>
          <a:ext cx="976026" cy="4880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Бригада</a:t>
          </a:r>
          <a:endParaRPr lang="en-US" sz="1200" b="1" kern="1200" dirty="0"/>
        </a:p>
      </dsp:txBody>
      <dsp:txXfrm>
        <a:off x="20349" y="603386"/>
        <a:ext cx="947440" cy="459427"/>
      </dsp:txXfrm>
    </dsp:sp>
    <dsp:sp modelId="{07C0C3DD-4EAD-4ED0-AE9E-80B41FDD07FB}">
      <dsp:nvSpPr>
        <dsp:cNvPr id="0" name=""/>
        <dsp:cNvSpPr/>
      </dsp:nvSpPr>
      <dsp:spPr>
        <a:xfrm>
          <a:off x="1226090" y="589093"/>
          <a:ext cx="976026" cy="488013"/>
        </a:xfrm>
        <a:prstGeom prst="roundRect">
          <a:avLst>
            <a:gd name="adj" fmla="val 10000"/>
          </a:avLst>
        </a:prstGeom>
        <a:solidFill>
          <a:schemeClr val="accent3">
            <a:hueOff val="187182"/>
            <a:satOff val="-50"/>
            <a:lumOff val="1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Участок</a:t>
          </a:r>
          <a:endParaRPr lang="en-US" sz="1200" b="1" kern="1200" dirty="0"/>
        </a:p>
      </dsp:txBody>
      <dsp:txXfrm>
        <a:off x="1240383" y="603386"/>
        <a:ext cx="947440" cy="459427"/>
      </dsp:txXfrm>
    </dsp:sp>
    <dsp:sp modelId="{66C3A63B-0673-43BE-8381-BBFB1318B46A}">
      <dsp:nvSpPr>
        <dsp:cNvPr id="0" name=""/>
        <dsp:cNvSpPr/>
      </dsp:nvSpPr>
      <dsp:spPr>
        <a:xfrm>
          <a:off x="2446123" y="589093"/>
          <a:ext cx="976026" cy="488013"/>
        </a:xfrm>
        <a:prstGeom prst="roundRect">
          <a:avLst>
            <a:gd name="adj" fmla="val 10000"/>
          </a:avLst>
        </a:prstGeom>
        <a:solidFill>
          <a:schemeClr val="accent3">
            <a:hueOff val="374365"/>
            <a:satOff val="-101"/>
            <a:lumOff val="3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Цех</a:t>
          </a:r>
          <a:endParaRPr lang="en-US" sz="1200" b="1" kern="1200" dirty="0"/>
        </a:p>
      </dsp:txBody>
      <dsp:txXfrm>
        <a:off x="2460416" y="603386"/>
        <a:ext cx="947440" cy="459427"/>
      </dsp:txXfrm>
    </dsp:sp>
    <dsp:sp modelId="{CA549BA2-92D1-41A6-9A5B-3A013AEEB9E6}">
      <dsp:nvSpPr>
        <dsp:cNvPr id="0" name=""/>
        <dsp:cNvSpPr/>
      </dsp:nvSpPr>
      <dsp:spPr>
        <a:xfrm>
          <a:off x="3666156" y="589093"/>
          <a:ext cx="976026" cy="488013"/>
        </a:xfrm>
        <a:prstGeom prst="roundRect">
          <a:avLst>
            <a:gd name="adj" fmla="val 10000"/>
          </a:avLst>
        </a:prstGeom>
        <a:solidFill>
          <a:schemeClr val="accent3">
            <a:hueOff val="561547"/>
            <a:satOff val="-151"/>
            <a:lumOff val="45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Филиал</a:t>
          </a:r>
        </a:p>
      </dsp:txBody>
      <dsp:txXfrm>
        <a:off x="3680449" y="603386"/>
        <a:ext cx="947440" cy="459427"/>
      </dsp:txXfrm>
    </dsp:sp>
    <dsp:sp modelId="{F24114A0-9368-433E-88D2-1969A69A024C}">
      <dsp:nvSpPr>
        <dsp:cNvPr id="0" name=""/>
        <dsp:cNvSpPr/>
      </dsp:nvSpPr>
      <dsp:spPr>
        <a:xfrm>
          <a:off x="4886189" y="589093"/>
          <a:ext cx="976026" cy="488013"/>
        </a:xfrm>
        <a:prstGeom prst="roundRect">
          <a:avLst>
            <a:gd name="adj" fmla="val 10000"/>
          </a:avLst>
        </a:prstGeom>
        <a:solidFill>
          <a:schemeClr val="accent3">
            <a:hueOff val="748729"/>
            <a:satOff val="-202"/>
            <a:lumOff val="6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Служба</a:t>
          </a:r>
        </a:p>
      </dsp:txBody>
      <dsp:txXfrm>
        <a:off x="4900482" y="603386"/>
        <a:ext cx="947440" cy="459427"/>
      </dsp:txXfrm>
    </dsp:sp>
    <dsp:sp modelId="{99DB7EC3-6F54-49ED-9370-91CCB93A9636}">
      <dsp:nvSpPr>
        <dsp:cNvPr id="0" name=""/>
        <dsp:cNvSpPr/>
      </dsp:nvSpPr>
      <dsp:spPr>
        <a:xfrm>
          <a:off x="6106222" y="589093"/>
          <a:ext cx="976026" cy="488013"/>
        </a:xfrm>
        <a:prstGeom prst="roundRect">
          <a:avLst>
            <a:gd name="adj" fmla="val 10000"/>
          </a:avLst>
        </a:prstGeom>
        <a:solidFill>
          <a:schemeClr val="accent3">
            <a:hueOff val="935912"/>
            <a:satOff val="-252"/>
            <a:lumOff val="76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Организация</a:t>
          </a:r>
        </a:p>
      </dsp:txBody>
      <dsp:txXfrm>
        <a:off x="6120515" y="603386"/>
        <a:ext cx="947440" cy="4594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4567C-BE42-4DA3-95B7-38F9673A186D}">
      <dsp:nvSpPr>
        <dsp:cNvPr id="0" name=""/>
        <dsp:cNvSpPr/>
      </dsp:nvSpPr>
      <dsp:spPr>
        <a:xfrm flipV="1">
          <a:off x="6056" y="425234"/>
          <a:ext cx="1658468" cy="456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C9820-0B5B-43A8-B7DF-D1244B4CB8B7}">
      <dsp:nvSpPr>
        <dsp:cNvPr id="0" name=""/>
        <dsp:cNvSpPr/>
      </dsp:nvSpPr>
      <dsp:spPr>
        <a:xfrm>
          <a:off x="6056" y="423783"/>
          <a:ext cx="121837" cy="1218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73587-71E5-4087-8AF9-FEFB3B517BDF}">
      <dsp:nvSpPr>
        <dsp:cNvPr id="0" name=""/>
        <dsp:cNvSpPr/>
      </dsp:nvSpPr>
      <dsp:spPr>
        <a:xfrm>
          <a:off x="6056" y="0"/>
          <a:ext cx="1658468" cy="350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Работодатель</a:t>
          </a:r>
          <a:endParaRPr lang="en-US" sz="1200" b="1" kern="1200" dirty="0"/>
        </a:p>
      </dsp:txBody>
      <dsp:txXfrm>
        <a:off x="6056" y="0"/>
        <a:ext cx="1658468" cy="350506"/>
      </dsp:txXfrm>
    </dsp:sp>
    <dsp:sp modelId="{D6A6D5F6-77E2-4971-BFB6-727F3FAAB7EE}">
      <dsp:nvSpPr>
        <dsp:cNvPr id="0" name=""/>
        <dsp:cNvSpPr/>
      </dsp:nvSpPr>
      <dsp:spPr>
        <a:xfrm flipV="1">
          <a:off x="1747449" y="425234"/>
          <a:ext cx="1658468" cy="45658"/>
        </a:xfrm>
        <a:prstGeom prst="rect">
          <a:avLst/>
        </a:prstGeom>
        <a:solidFill>
          <a:schemeClr val="accent2">
            <a:hueOff val="648018"/>
            <a:satOff val="90"/>
            <a:lumOff val="78"/>
            <a:alphaOff val="0"/>
          </a:schemeClr>
        </a:solidFill>
        <a:ln w="15875" cap="flat" cmpd="sng" algn="ctr">
          <a:solidFill>
            <a:schemeClr val="accent2">
              <a:hueOff val="648018"/>
              <a:satOff val="90"/>
              <a:lumOff val="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BFB1B-E71D-4274-AB80-E53E8AF1E729}">
      <dsp:nvSpPr>
        <dsp:cNvPr id="0" name=""/>
        <dsp:cNvSpPr/>
      </dsp:nvSpPr>
      <dsp:spPr>
        <a:xfrm>
          <a:off x="1747449" y="423783"/>
          <a:ext cx="121837" cy="1218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648018"/>
              <a:satOff val="90"/>
              <a:lumOff val="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37E61-A39B-43BD-A1D1-E40D05CA7C0E}">
      <dsp:nvSpPr>
        <dsp:cNvPr id="0" name=""/>
        <dsp:cNvSpPr/>
      </dsp:nvSpPr>
      <dsp:spPr>
        <a:xfrm>
          <a:off x="1747449" y="0"/>
          <a:ext cx="1658468" cy="350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Служба охраны труда</a:t>
          </a:r>
          <a:endParaRPr lang="en-US" sz="1200" b="1" kern="1200" dirty="0"/>
        </a:p>
      </dsp:txBody>
      <dsp:txXfrm>
        <a:off x="1747449" y="0"/>
        <a:ext cx="1658468" cy="350506"/>
      </dsp:txXfrm>
    </dsp:sp>
    <dsp:sp modelId="{69BA72B7-58FA-4014-B1B5-CA5CCD039095}">
      <dsp:nvSpPr>
        <dsp:cNvPr id="0" name=""/>
        <dsp:cNvSpPr/>
      </dsp:nvSpPr>
      <dsp:spPr>
        <a:xfrm flipV="1">
          <a:off x="3488841" y="425234"/>
          <a:ext cx="1658468" cy="45658"/>
        </a:xfrm>
        <a:prstGeom prst="rect">
          <a:avLst/>
        </a:prstGeom>
        <a:solidFill>
          <a:schemeClr val="accent2">
            <a:hueOff val="1296036"/>
            <a:satOff val="180"/>
            <a:lumOff val="157"/>
            <a:alphaOff val="0"/>
          </a:schemeClr>
        </a:solidFill>
        <a:ln w="15875" cap="flat" cmpd="sng" algn="ctr">
          <a:solidFill>
            <a:schemeClr val="accent2">
              <a:hueOff val="1296036"/>
              <a:satOff val="180"/>
              <a:lumOff val="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00711-C2D3-42BE-9E82-12769339263F}">
      <dsp:nvSpPr>
        <dsp:cNvPr id="0" name=""/>
        <dsp:cNvSpPr/>
      </dsp:nvSpPr>
      <dsp:spPr>
        <a:xfrm>
          <a:off x="3488841" y="423783"/>
          <a:ext cx="121837" cy="1218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296036"/>
              <a:satOff val="180"/>
              <a:lumOff val="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34A29-A844-4440-BABC-EB1D05FA95D3}">
      <dsp:nvSpPr>
        <dsp:cNvPr id="0" name=""/>
        <dsp:cNvSpPr/>
      </dsp:nvSpPr>
      <dsp:spPr>
        <a:xfrm>
          <a:off x="3551514" y="0"/>
          <a:ext cx="1658468" cy="350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Руководители структурных подразделений</a:t>
          </a:r>
          <a:endParaRPr lang="en-US" sz="1200" b="1" kern="1200" dirty="0"/>
        </a:p>
      </dsp:txBody>
      <dsp:txXfrm>
        <a:off x="3551514" y="0"/>
        <a:ext cx="1658468" cy="350506"/>
      </dsp:txXfrm>
    </dsp:sp>
    <dsp:sp modelId="{D9411F65-CE62-4DFB-9D36-8AE46686EE6B}">
      <dsp:nvSpPr>
        <dsp:cNvPr id="0" name=""/>
        <dsp:cNvSpPr/>
      </dsp:nvSpPr>
      <dsp:spPr>
        <a:xfrm flipV="1">
          <a:off x="5230233" y="425234"/>
          <a:ext cx="1658468" cy="45658"/>
        </a:xfrm>
        <a:prstGeom prst="rect">
          <a:avLst/>
        </a:prstGeom>
        <a:solidFill>
          <a:schemeClr val="accent2">
            <a:hueOff val="1944054"/>
            <a:satOff val="271"/>
            <a:lumOff val="235"/>
            <a:alphaOff val="0"/>
          </a:schemeClr>
        </a:solidFill>
        <a:ln w="15875" cap="flat" cmpd="sng" algn="ctr">
          <a:solidFill>
            <a:schemeClr val="accent2">
              <a:hueOff val="1944054"/>
              <a:satOff val="271"/>
              <a:lumOff val="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0D338-B113-4A71-B731-595A20E44D02}">
      <dsp:nvSpPr>
        <dsp:cNvPr id="0" name=""/>
        <dsp:cNvSpPr/>
      </dsp:nvSpPr>
      <dsp:spPr>
        <a:xfrm>
          <a:off x="5230233" y="423783"/>
          <a:ext cx="121837" cy="1218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944054"/>
              <a:satOff val="271"/>
              <a:lumOff val="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AE1A9-35BF-479B-81EB-4FE1615CC4DC}">
      <dsp:nvSpPr>
        <dsp:cNvPr id="0" name=""/>
        <dsp:cNvSpPr/>
      </dsp:nvSpPr>
      <dsp:spPr>
        <a:xfrm>
          <a:off x="5230233" y="0"/>
          <a:ext cx="1658468" cy="350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Уполномоченные лица по охране труда</a:t>
          </a:r>
        </a:p>
      </dsp:txBody>
      <dsp:txXfrm>
        <a:off x="5230233" y="0"/>
        <a:ext cx="1658468" cy="350506"/>
      </dsp:txXfrm>
    </dsp:sp>
    <dsp:sp modelId="{E4D3AB3F-FE17-4CCF-AA0F-C24C29FC1122}">
      <dsp:nvSpPr>
        <dsp:cNvPr id="0" name=""/>
        <dsp:cNvSpPr/>
      </dsp:nvSpPr>
      <dsp:spPr>
        <a:xfrm flipV="1">
          <a:off x="6971626" y="425233"/>
          <a:ext cx="1658468" cy="45660"/>
        </a:xfrm>
        <a:prstGeom prst="rect">
          <a:avLst/>
        </a:prstGeom>
        <a:solidFill>
          <a:schemeClr val="accent2">
            <a:hueOff val="2592072"/>
            <a:satOff val="361"/>
            <a:lumOff val="314"/>
            <a:alphaOff val="0"/>
          </a:schemeClr>
        </a:solidFill>
        <a:ln w="15875" cap="flat" cmpd="sng" algn="ctr">
          <a:solidFill>
            <a:schemeClr val="accent2">
              <a:hueOff val="2592072"/>
              <a:satOff val="361"/>
              <a:lumOff val="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FD6CF-3D01-428A-BA41-AADA6B283E2B}">
      <dsp:nvSpPr>
        <dsp:cNvPr id="0" name=""/>
        <dsp:cNvSpPr/>
      </dsp:nvSpPr>
      <dsp:spPr>
        <a:xfrm>
          <a:off x="6971626" y="423783"/>
          <a:ext cx="121837" cy="1218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2592072"/>
              <a:satOff val="361"/>
              <a:lumOff val="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E8ED9-B163-41C6-A0DF-36EB8A2E8BCD}">
      <dsp:nvSpPr>
        <dsp:cNvPr id="0" name=""/>
        <dsp:cNvSpPr/>
      </dsp:nvSpPr>
      <dsp:spPr>
        <a:xfrm>
          <a:off x="6971626" y="0"/>
          <a:ext cx="1658468" cy="350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Аудиторская группа</a:t>
          </a:r>
        </a:p>
      </dsp:txBody>
      <dsp:txXfrm>
        <a:off x="6971626" y="0"/>
        <a:ext cx="1658468" cy="350506"/>
      </dsp:txXfrm>
    </dsp:sp>
    <dsp:sp modelId="{FEEF022B-CB34-4965-9EF5-9324C1F84796}">
      <dsp:nvSpPr>
        <dsp:cNvPr id="0" name=""/>
        <dsp:cNvSpPr/>
      </dsp:nvSpPr>
      <dsp:spPr>
        <a:xfrm>
          <a:off x="8713018" y="420336"/>
          <a:ext cx="1658468" cy="55455"/>
        </a:xfrm>
        <a:prstGeom prst="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accent2">
              <a:hueOff val="3240090"/>
              <a:satOff val="451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EA2AC-ED71-4B53-B760-BFF81EEFD81C}">
      <dsp:nvSpPr>
        <dsp:cNvPr id="0" name=""/>
        <dsp:cNvSpPr/>
      </dsp:nvSpPr>
      <dsp:spPr>
        <a:xfrm>
          <a:off x="8713018" y="423783"/>
          <a:ext cx="121837" cy="1218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3240090"/>
              <a:satOff val="451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7846C-6E89-4F33-976B-A2C71FCC8850}">
      <dsp:nvSpPr>
        <dsp:cNvPr id="0" name=""/>
        <dsp:cNvSpPr/>
      </dsp:nvSpPr>
      <dsp:spPr>
        <a:xfrm>
          <a:off x="8713018" y="0"/>
          <a:ext cx="1658468" cy="350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Работники</a:t>
          </a:r>
        </a:p>
      </dsp:txBody>
      <dsp:txXfrm>
        <a:off x="8713018" y="0"/>
        <a:ext cx="1658468" cy="3505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E5F3E-989C-40AE-AC70-2C627B06C3AD}">
      <dsp:nvSpPr>
        <dsp:cNvPr id="0" name=""/>
        <dsp:cNvSpPr/>
      </dsp:nvSpPr>
      <dsp:spPr>
        <a:xfrm>
          <a:off x="0" y="0"/>
          <a:ext cx="9967154" cy="187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Процессы СОУТ и ОПР являются базовыми процессами СУОТ организации. По результатам СОУТ и ОПР формируется и корректируется реализация других процессов СУОТ.</a:t>
          </a:r>
          <a:endParaRPr lang="ru-RU" sz="2800" kern="1200" dirty="0"/>
        </a:p>
      </dsp:txBody>
      <dsp:txXfrm>
        <a:off x="0" y="0"/>
        <a:ext cx="9967154" cy="1872000"/>
      </dsp:txXfrm>
    </dsp:sp>
    <dsp:sp modelId="{C5BFDF00-91A2-4EE6-964A-3B3E92618E2A}">
      <dsp:nvSpPr>
        <dsp:cNvPr id="0" name=""/>
        <dsp:cNvSpPr/>
      </dsp:nvSpPr>
      <dsp:spPr>
        <a:xfrm rot="10800000" flipV="1">
          <a:off x="4781293" y="2268543"/>
          <a:ext cx="2266032" cy="62127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5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4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8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5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89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9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6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9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8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2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3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76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4950" y="592419"/>
            <a:ext cx="91821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</a:p>
          <a:p>
            <a:pPr algn="ctr"/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Верхнетоемского муниципального округа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5950" y="1728724"/>
            <a:ext cx="8420099" cy="22855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Система управления охраной труда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87647" y="4672584"/>
            <a:ext cx="8016703" cy="762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2022 год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30" y="427216"/>
            <a:ext cx="1018120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9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E9F7CBA9-9D9B-479F-AAB5-BF785971CD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116" y="66494"/>
            <a:ext cx="10058400" cy="1450757"/>
          </a:xfrm>
        </p:spPr>
        <p:txBody>
          <a:bodyPr>
            <a:normAutofit/>
          </a:bodyPr>
          <a:lstStyle/>
          <a:p>
            <a:r>
              <a:rPr lang="ru-RU" sz="4400" b="1"/>
              <a:t>3. Внедрение СУОТ в организацию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23915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Для того чтобы внедрить СУОТ в организацию, выполните 4 действия: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 проведите предварительную оценку состояния охраны труда;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 разработайте политику по охране труда;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 поставьте цели в области охраны труда;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 проведите планирование СУОТ.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Политика по охране труда демонстрирует намерения организации в области охраны труда (п. 9 примерного положения СУОТ). Политика может быть как отдельным локальным актом организации, так и разделом положения о СУОТ. Укажите в ней цели, задачи, мероприятия и плановые показатели по охране труда, которых хотите достигнуть за год.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Политика должна быть ясна каждому работнику, чтобы они понимали цели и задачи безопасности и охраны труда и как их осуществить. Чтобы политика была эффективной, руководство должно показывать на своем примере, насколько серьезно оно воспринимает обязательства по защите людей и окружающей среды.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54480E5-678B-478F-9170-46502C5FB3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598D875-841B-47A7-B4C8-237DBCE2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0D417C0-8090-F8C9-5E28-00D50FAC5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335" y="810725"/>
            <a:ext cx="3225812" cy="242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28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E9F7CBA9-9D9B-479F-AAB5-BF785971CD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116" y="66494"/>
            <a:ext cx="10058400" cy="1450757"/>
          </a:xfrm>
        </p:spPr>
        <p:txBody>
          <a:bodyPr>
            <a:normAutofit/>
          </a:bodyPr>
          <a:lstStyle/>
          <a:p>
            <a:r>
              <a:rPr lang="ru-RU" sz="4400" b="1"/>
              <a:t>3. Внедрение СУОТ в организацию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7843" y="2024401"/>
            <a:ext cx="7302649" cy="4023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Изложите политику в письменном в виде, при этом учтите мнение работников или их представителей. Эффективная политика соответствует четырем аспектам: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 отвечает специфике организации и соответствует ее размеру и характеру деятельности;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 краткая, четко изложена и введена в действие работодателем;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 распространяется на всех работников и легко доступна на рабочих местах;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 определена на конкретный период действия и анализируется руководством для постоянной пригодности.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54480E5-678B-478F-9170-46502C5FB3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598D875-841B-47A7-B4C8-237DBCE2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F16F817-EB31-6B22-BE8C-5C879FAE3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47" y="1969530"/>
            <a:ext cx="3541625" cy="354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77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E9F7CBA9-9D9B-479F-AAB5-BF785971CD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116" y="66494"/>
            <a:ext cx="10058400" cy="1450757"/>
          </a:xfrm>
        </p:spPr>
        <p:txBody>
          <a:bodyPr>
            <a:normAutofit/>
          </a:bodyPr>
          <a:lstStyle/>
          <a:p>
            <a:r>
              <a:rPr lang="ru-RU" sz="4400" b="1"/>
              <a:t>3. Внедрение СУОТ в организацию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4737" y="2046465"/>
            <a:ext cx="7275755" cy="402336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200" dirty="0"/>
              <a:t>Включите в политику плановые показатели по охране труда, например: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/>
              <a:t> уменьшить число травм, профзаболеваний и микротравм до конкретного показателя, возможно нуля;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/>
              <a:t> увеличить число работников, прошедших обучение по охране труда, до конкретного показателя;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/>
              <a:t> повысить уровни отчетности о микротравмах и потенциально опасных ситуациях;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/>
              <a:t> уменьшить уровень </a:t>
            </a:r>
            <a:r>
              <a:rPr lang="ru-RU" sz="2200" dirty="0" err="1"/>
              <a:t>профрисков</a:t>
            </a:r>
            <a:r>
              <a:rPr lang="ru-RU" sz="2200" dirty="0"/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/>
              <a:t> уменьшить число предписаний со стороны контролирующих органов до нуля;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dirty="0"/>
              <a:t> повысить итоговый балл аудита до конкретного показателя.</a:t>
            </a:r>
          </a:p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54480E5-678B-478F-9170-46502C5FB3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598D875-841B-47A7-B4C8-237DBCE2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F16F817-EB31-6B22-BE8C-5C879FAE3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47" y="1969530"/>
            <a:ext cx="3541625" cy="354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8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E9F7CBA9-9D9B-479F-AAB5-BF785971CD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116" y="66494"/>
            <a:ext cx="10058400" cy="1450757"/>
          </a:xfrm>
        </p:spPr>
        <p:txBody>
          <a:bodyPr>
            <a:normAutofit/>
          </a:bodyPr>
          <a:lstStyle/>
          <a:p>
            <a:r>
              <a:rPr lang="ru-RU" sz="4400" b="1"/>
              <a:t>3. Внедрение СУОТ в организацию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23915"/>
            <a:ext cx="10058400" cy="4023360"/>
          </a:xfrm>
        </p:spPr>
        <p:txBody>
          <a:bodyPr>
            <a:normAutofit/>
          </a:bodyPr>
          <a:lstStyle/>
          <a:p>
            <a:r>
              <a:rPr lang="ru-RU" dirty="0"/>
              <a:t>Разместите политику по охране труда на официальном сайте                                                 предприятия и на хорошо видимых информационных стендах на                                             рабочих местах.</a:t>
            </a:r>
          </a:p>
          <a:p>
            <a:pPr algn="just"/>
            <a:r>
              <a:rPr lang="ru-RU" dirty="0"/>
              <a:t>Включите в политику цели по охране труда и пересматривайте их каждый год.                         Цели можно разбить на мелкие задачи, которые включите в план мероприятий по охране труда на текущий год. В этот документ можно включить мероприятия по внедрению средств коллективной защиты, приобретению спецодежды и СИЗ, организации обучения охране труда, проведению медосмотров, контролю вредных и опасных производственных факторов.</a:t>
            </a:r>
          </a:p>
          <a:p>
            <a:pPr algn="just"/>
            <a:r>
              <a:rPr lang="ru-RU" b="1" dirty="0">
                <a:solidFill>
                  <a:schemeClr val="accent1"/>
                </a:solidFill>
              </a:rPr>
              <a:t>! </a:t>
            </a:r>
            <a:r>
              <a:rPr lang="ru-RU" dirty="0"/>
              <a:t>Пересматривайте план мероприятий в каждом текущем году, чтобы было непрерывное улучшение системы. Если изменились техпроцессы, оборудование, оказываемые услуги и нормативные документы, пересмотрите план мероприятий внепланово.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54480E5-678B-478F-9170-46502C5FB3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598D875-841B-47A7-B4C8-237DBCE2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0D417C0-8090-F8C9-5E28-00D50FAC5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010" y="667264"/>
            <a:ext cx="3225812" cy="236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06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6D8CB91-4417-6B9D-E228-E93DE1C48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0949" b="84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9F7CBA9-9D9B-479F-AAB5-BF785971CD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07" y="583882"/>
            <a:ext cx="12639040" cy="947738"/>
          </a:xfrm>
        </p:spPr>
        <p:txBody>
          <a:bodyPr>
            <a:normAutofit/>
          </a:bodyPr>
          <a:lstStyle/>
          <a:p>
            <a:r>
              <a:rPr lang="ru-RU" sz="4000" b="1" dirty="0"/>
              <a:t>4. Оценка эффективности СУОТ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4753" y="2838236"/>
            <a:ext cx="6977977" cy="42807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dirty="0"/>
          </a:p>
          <a:p>
            <a:pPr algn="just">
              <a:spcBef>
                <a:spcPts val="0"/>
              </a:spcBef>
            </a:pPr>
            <a:r>
              <a:rPr lang="ru-RU" dirty="0"/>
              <a:t>На практике организации используют два способа оценки эффективности СУОТ.</a:t>
            </a:r>
          </a:p>
          <a:p>
            <a:pPr algn="just">
              <a:spcBef>
                <a:spcPts val="0"/>
              </a:spcBef>
            </a:pPr>
            <a:endParaRPr lang="ru-RU" dirty="0"/>
          </a:p>
          <a:p>
            <a:pPr algn="just">
              <a:spcBef>
                <a:spcPts val="0"/>
              </a:spcBef>
            </a:pPr>
            <a:r>
              <a:rPr lang="ru-RU" dirty="0">
                <a:solidFill>
                  <a:schemeClr val="accent2"/>
                </a:solidFill>
              </a:rPr>
              <a:t>Периодическая</a:t>
            </a:r>
            <a:r>
              <a:rPr lang="ru-RU" dirty="0"/>
              <a:t> оценка проводится ежегодно во время планирования бюджета на СУОТ.</a:t>
            </a:r>
          </a:p>
          <a:p>
            <a:pPr algn="just">
              <a:spcBef>
                <a:spcPts val="0"/>
              </a:spcBef>
            </a:pPr>
            <a:endParaRPr lang="ru-RU" dirty="0"/>
          </a:p>
          <a:p>
            <a:pPr algn="just">
              <a:spcBef>
                <a:spcPts val="0"/>
              </a:spcBef>
            </a:pPr>
            <a:r>
              <a:rPr lang="ru-RU" dirty="0">
                <a:solidFill>
                  <a:schemeClr val="accent2"/>
                </a:solidFill>
              </a:rPr>
              <a:t>Внеочередная</a:t>
            </a:r>
            <a:r>
              <a:rPr lang="ru-RU" dirty="0"/>
              <a:t> – по инициативе работодателя из-за изменений в законодательстве, структуре управления, введения новых технологий, необходимости исправить крупные недостатки в функционировании СУОТ и т. д.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54480E5-678B-478F-9170-46502C5FB3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598D875-841B-47A7-B4C8-237DBCE2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7B0F16F-6B0A-F2D7-98D3-DCA227B6D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034" y="2838236"/>
            <a:ext cx="3537696" cy="2037721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reflection stA="50000" endPos="48000" dist="508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EF22C1E-1E7B-4C16-920F-F99429711C9F}"/>
              </a:ext>
            </a:extLst>
          </p:cNvPr>
          <p:cNvSpPr txBox="1"/>
          <p:nvPr/>
        </p:nvSpPr>
        <p:spPr>
          <a:xfrm>
            <a:off x="964751" y="1966834"/>
            <a:ext cx="103487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Чтобы оценить эффективность СУОТ, учитывайте требования к оценке эффективности СУОТ по ГОСТ 12.0.230.2-2015 «Система стандартов безопасности труда. Системы управления охраной труда. Оценка соответствия. Требования». </a:t>
            </a:r>
          </a:p>
        </p:txBody>
      </p:sp>
    </p:spTree>
    <p:extLst>
      <p:ext uri="{BB962C8B-B14F-4D97-AF65-F5344CB8AC3E}">
        <p14:creationId xmlns:p14="http://schemas.microsoft.com/office/powerpoint/2010/main" val="2750387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6D8CB91-4417-6B9D-E228-E93DE1C48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0949" b="84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9F7CBA9-9D9B-479F-AAB5-BF785971CD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07" y="583882"/>
            <a:ext cx="12639040" cy="947738"/>
          </a:xfrm>
        </p:spPr>
        <p:txBody>
          <a:bodyPr>
            <a:normAutofit/>
          </a:bodyPr>
          <a:lstStyle/>
          <a:p>
            <a:r>
              <a:rPr lang="ru-RU" sz="4000" b="1" dirty="0"/>
              <a:t>4. Оценка эффективности СУОТ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4753" y="2838236"/>
            <a:ext cx="6977977" cy="4280741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54480E5-678B-478F-9170-46502C5FB3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598D875-841B-47A7-B4C8-237DBCE2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EF22C1E-1E7B-4C16-920F-F99429711C9F}"/>
              </a:ext>
            </a:extLst>
          </p:cNvPr>
          <p:cNvSpPr txBox="1"/>
          <p:nvPr/>
        </p:nvSpPr>
        <p:spPr>
          <a:xfrm>
            <a:off x="964751" y="1966834"/>
            <a:ext cx="103487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результатам анализа эффективности СУОТ оформите отчет об анализе функционирования СУОТ. В нем же можно запланировать мероприятия по улучшению системы.</a:t>
            </a:r>
          </a:p>
          <a:p>
            <a:pPr algn="just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Пересматривайте мероприятия по улучшению функционирования СУОТ не реже одного раза в год. Учтите опыт других работодателей, предложения работников, изменения в нормативно-правовых актах.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Как организовать контроль 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5FFEC06B-9C62-4260-37B9-1F7E7ECCE66F}"/>
              </a:ext>
            </a:extLst>
          </p:cNvPr>
          <p:cNvCxnSpPr/>
          <p:nvPr/>
        </p:nvCxnSpPr>
        <p:spPr>
          <a:xfrm>
            <a:off x="8615083" y="5065059"/>
            <a:ext cx="753035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42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9F7CBA9-9D9B-479F-AAB5-BF785971CD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07" y="583882"/>
            <a:ext cx="12639040" cy="947738"/>
          </a:xfrm>
        </p:spPr>
        <p:txBody>
          <a:bodyPr>
            <a:normAutofit/>
          </a:bodyPr>
          <a:lstStyle/>
          <a:p>
            <a:r>
              <a:rPr lang="ru-RU" sz="4000" b="1" dirty="0"/>
              <a:t>5. Организация контроля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4753" y="2838236"/>
            <a:ext cx="6977977" cy="4280741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54480E5-678B-478F-9170-46502C5FB3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598D875-841B-47A7-B4C8-237DBCE2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EF22C1E-1E7B-4C16-920F-F99429711C9F}"/>
              </a:ext>
            </a:extLst>
          </p:cNvPr>
          <p:cNvSpPr txBox="1"/>
          <p:nvPr/>
        </p:nvSpPr>
        <p:spPr>
          <a:xfrm>
            <a:off x="964751" y="1966834"/>
            <a:ext cx="714830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 является элементом СУОТ и помогает руководству получать обратную связь от подразделений. В результате повышается эффективность функционирования СУОТ, так как руководство принимает решение с учетом данных, которые получает в ходе контроля.</a:t>
            </a:r>
          </a:p>
          <a:p>
            <a:pPr algn="just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Существует несколько видов контроля: </a:t>
            </a: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постоянный; </a:t>
            </a: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периодический;</a:t>
            </a: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реагирующий; </a:t>
            </a: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трехступенчатый;</a:t>
            </a: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внутренний аудит.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ED3581D-278C-13CF-F267-0CD192451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333004"/>
            <a:ext cx="3648635" cy="316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27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87535D8-A9AC-50AE-6CBE-920CB47586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4255"/>
          <a:stretch/>
        </p:blipFill>
        <p:spPr>
          <a:xfrm>
            <a:off x="20" y="66494"/>
            <a:ext cx="12191980" cy="685799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9F7CBA9-9D9B-479F-AAB5-BF785971CD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07" y="583882"/>
            <a:ext cx="12639040" cy="947738"/>
          </a:xfrm>
        </p:spPr>
        <p:txBody>
          <a:bodyPr>
            <a:normAutofit/>
          </a:bodyPr>
          <a:lstStyle/>
          <a:p>
            <a:r>
              <a:rPr lang="ru-RU" sz="4000" b="1" dirty="0"/>
              <a:t>5. Организация контроля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4753" y="2838236"/>
            <a:ext cx="6977977" cy="4280741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54480E5-678B-478F-9170-46502C5FB3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598D875-841B-47A7-B4C8-237DBCE2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EF22C1E-1E7B-4C16-920F-F99429711C9F}"/>
              </a:ext>
            </a:extLst>
          </p:cNvPr>
          <p:cNvSpPr txBox="1"/>
          <p:nvPr/>
        </p:nvSpPr>
        <p:spPr>
          <a:xfrm>
            <a:off x="964751" y="1966834"/>
            <a:ext cx="1055489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2"/>
                </a:solidFill>
              </a:rPr>
              <a:t>Постоянный контроль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используют, чтобы оценить состояние рабочего места, как применяются оборудование, инструменты, приспособления, сырье и материалы. Такой контроль помогает идентифицировать опасности и отслеживать показатели выполнения процедур по охране труда.</a:t>
            </a:r>
          </a:p>
          <a:p>
            <a:pPr algn="just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2"/>
                </a:solidFill>
              </a:rPr>
              <a:t>Периодический контроль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направлен на регулярно повторяющиеся события.</a:t>
            </a:r>
          </a:p>
          <a:p>
            <a:pPr algn="just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 ним относятся: оценка условий труда работников, оценка профессиональных рисков, обучение сотрудников, руководителей и специалистов по вопросам охраны труда, проведение предварительных и периодических медосмотров и т. п.</a:t>
            </a:r>
          </a:p>
          <a:p>
            <a:pPr algn="just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Периодический контроль поручите специалисту по охране труда, руководителю отдела кадров и руководителям производственных цехов. </a:t>
            </a:r>
          </a:p>
          <a:p>
            <a:pPr algn="just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09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87535D8-A9AC-50AE-6CBE-920CB47586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4255"/>
          <a:stretch/>
        </p:blipFill>
        <p:spPr>
          <a:xfrm>
            <a:off x="20" y="66494"/>
            <a:ext cx="12191980" cy="685799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9F7CBA9-9D9B-479F-AAB5-BF785971CD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07" y="583882"/>
            <a:ext cx="12639040" cy="947738"/>
          </a:xfrm>
        </p:spPr>
        <p:txBody>
          <a:bodyPr>
            <a:normAutofit/>
          </a:bodyPr>
          <a:lstStyle/>
          <a:p>
            <a:r>
              <a:rPr lang="ru-RU" sz="4000" b="1" dirty="0"/>
              <a:t>5. Организация контроля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4753" y="2838236"/>
            <a:ext cx="6977977" cy="4280741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54480E5-678B-478F-9170-46502C5FB3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598D875-841B-47A7-B4C8-237DBCE2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EF22C1E-1E7B-4C16-920F-F99429711C9F}"/>
              </a:ext>
            </a:extLst>
          </p:cNvPr>
          <p:cNvSpPr txBox="1"/>
          <p:nvPr/>
        </p:nvSpPr>
        <p:spPr>
          <a:xfrm>
            <a:off x="964751" y="1966834"/>
            <a:ext cx="1055489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2"/>
                </a:solidFill>
              </a:rPr>
              <a:t>Реагирующий контроль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предполагает отслеживание меняющихся условий. Например, учет и анализ несчастных случаев и профзаболеваний, а также изменений государственных нормативных требований охраны труда.</a:t>
            </a:r>
          </a:p>
          <a:p>
            <a:pPr algn="just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Реагирующий контроль поручите руководителям подразделений и специалисту по охране труда. </a:t>
            </a:r>
          </a:p>
          <a:p>
            <a:pPr algn="just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2"/>
                </a:solidFill>
              </a:rPr>
              <a:t>Внутренний аудит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применяют для контроля эффективности всех процессов СУОТ. Чтобы провести внутренний аудит, составьте программу внутренних аудитов на текущий год. По итогам года руководитель организации должен провести анализ эффективности СУОТ и оформить отчет.</a:t>
            </a:r>
          </a:p>
          <a:p>
            <a:pPr algn="just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Проведение внутреннего аудита поручите аудиторскую группе. Включите в группу административный персонал, который разбирается в процессе.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34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87535D8-A9AC-50AE-6CBE-920CB47586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4255"/>
          <a:stretch/>
        </p:blipFill>
        <p:spPr>
          <a:xfrm>
            <a:off x="20" y="66494"/>
            <a:ext cx="12191980" cy="685799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9F7CBA9-9D9B-479F-AAB5-BF785971CD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07" y="583882"/>
            <a:ext cx="12639040" cy="947738"/>
          </a:xfrm>
        </p:spPr>
        <p:txBody>
          <a:bodyPr>
            <a:normAutofit/>
          </a:bodyPr>
          <a:lstStyle/>
          <a:p>
            <a:r>
              <a:rPr lang="ru-RU" sz="4000" b="1" dirty="0"/>
              <a:t>5. Организация контроля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4753" y="2838236"/>
            <a:ext cx="6977977" cy="4280741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54480E5-678B-478F-9170-46502C5FB3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598D875-841B-47A7-B4C8-237DBCE2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EF22C1E-1E7B-4C16-920F-F99429711C9F}"/>
              </a:ext>
            </a:extLst>
          </p:cNvPr>
          <p:cNvSpPr txBox="1"/>
          <p:nvPr/>
        </p:nvSpPr>
        <p:spPr>
          <a:xfrm>
            <a:off x="964752" y="2207646"/>
            <a:ext cx="444096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Чтобы проверить, как выполняют процедуры по охране труда на каждом уровне, используйте </a:t>
            </a:r>
            <a:r>
              <a:rPr lang="ru-RU" sz="2000" b="1" dirty="0">
                <a:solidFill>
                  <a:schemeClr val="accent2"/>
                </a:solidFill>
              </a:rPr>
              <a:t>трехступенчатый административный контроль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algn="just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таблице приведен пример организации такого контроля. По результатам проведения производственного контроля составьте акт.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CC76C37-E767-1DC3-D5F1-7C4466CB0C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840" t="13263" r="632" b="12093"/>
          <a:stretch/>
        </p:blipFill>
        <p:spPr>
          <a:xfrm>
            <a:off x="5611906" y="2162210"/>
            <a:ext cx="6047722" cy="315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23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B5993E2-C02B-4335-ABA5-D8EC465551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B801A2-5622-4BE8-9AD2-C337A2CD0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62" y="544267"/>
            <a:ext cx="3110366" cy="2290373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b="1" dirty="0">
                <a:solidFill>
                  <a:srgbClr val="FFFFFF"/>
                </a:solidFill>
              </a:rPr>
              <a:t>Понятие системы управления охраной труда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7AF614F-5BC3-4086-99F5-B87C5847A0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xmlns="" id="{0188C896-7FDB-5708-9241-03FD8C6E27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55633"/>
              </p:ext>
            </p:extLst>
          </p:nvPr>
        </p:nvGraphicFramePr>
        <p:xfrm>
          <a:off x="4345121" y="394363"/>
          <a:ext cx="7579359" cy="6307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9B62D59-7456-735A-29D5-A11491CA6E34}"/>
              </a:ext>
            </a:extLst>
          </p:cNvPr>
          <p:cNvSpPr txBox="1"/>
          <p:nvPr/>
        </p:nvSpPr>
        <p:spPr>
          <a:xfrm>
            <a:off x="584886" y="3087542"/>
            <a:ext cx="287500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chemeClr val="bg1"/>
                </a:solidFill>
              </a:rPr>
              <a:t>Охрана труда </a:t>
            </a:r>
            <a:r>
              <a:rPr lang="ru-RU" sz="1600" dirty="0">
                <a:solidFill>
                  <a:schemeClr val="bg1"/>
                </a:solidFill>
              </a:rPr>
              <a:t>- система сохранения жизни и здоровья работников в процессе трудовой деятельности, включающая в себя правовые, социально-экономические, организационно-технические, санитарно-гигиенические, лечебно-профилактические, реабилитационные и иные мероприятия.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2D3EDCD-6F2D-E1B1-FB85-DB1C316A7343}"/>
              </a:ext>
            </a:extLst>
          </p:cNvPr>
          <p:cNvSpPr txBox="1"/>
          <p:nvPr/>
        </p:nvSpPr>
        <p:spPr>
          <a:xfrm>
            <a:off x="4419598" y="3928563"/>
            <a:ext cx="751535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Примерное положение о СУОТ (далее - Примерное положение) разработано в целях оказания содействия работодателям в соблюдении требований охраны труда посредством создания, внедрения и обеспечения функционирования СУОТ в организации, в разработке локальных нормативных актов, определяющих порядок функционирования СУОТ, в разработке мер, направленных на создание безопасных условий труда, предотвращение производственного травматизма и профессиональной заболеваемости. </a:t>
            </a:r>
          </a:p>
          <a:p>
            <a:pPr lvl="0" algn="just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Работодатель устанавливает структуру и порядок функционирования СУОТ в локальном нормативном акте (далее – ЛПА), принимаемом с учетом Примерного положения.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696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9F7CBA9-9D9B-479F-AAB5-BF785971CD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07" y="583882"/>
            <a:ext cx="12639040" cy="947738"/>
          </a:xfrm>
        </p:spPr>
        <p:txBody>
          <a:bodyPr>
            <a:normAutofit/>
          </a:bodyPr>
          <a:lstStyle/>
          <a:p>
            <a:r>
              <a:rPr lang="ru-RU" sz="4000" b="1" dirty="0"/>
              <a:t>5. Организация контроля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4753" y="2838236"/>
            <a:ext cx="6977977" cy="4280741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54480E5-678B-478F-9170-46502C5FB3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598D875-841B-47A7-B4C8-237DBCE2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EF22C1E-1E7B-4C16-920F-F99429711C9F}"/>
              </a:ext>
            </a:extLst>
          </p:cNvPr>
          <p:cNvSpPr txBox="1"/>
          <p:nvPr/>
        </p:nvSpPr>
        <p:spPr>
          <a:xfrm>
            <a:off x="3914138" y="1944071"/>
            <a:ext cx="751586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Результаты контроля СУОТ оформите документально в виде отчета о результатах контроля выполнения корректирующих действий. Издайте приказ с указанием перечня мероприятий по устранению выявленных недостатков, сроков исполнения и ответственных лиц.</a:t>
            </a:r>
          </a:p>
          <a:p>
            <a:pPr algn="just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 работников должна быть возможность полноценно участвовать в управлении охраной труда.</a:t>
            </a:r>
          </a:p>
          <a:p>
            <a:pPr algn="just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этого нужно: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информировать работников о принципах СУОТ;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привлекать сотрудников к мероприятиям по охране труда;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актуализировать инструкции по охране труда с учетом изменений внутри организации и т. д.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ED3581D-278C-13CF-F267-0CD192451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69" y="2357094"/>
            <a:ext cx="3227638" cy="280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46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нспектор ГИТ может применять чек-листы по своему усмотрению">
            <a:extLst>
              <a:ext uri="{FF2B5EF4-FFF2-40B4-BE49-F238E27FC236}">
                <a16:creationId xmlns:a16="http://schemas.microsoft.com/office/drawing/2014/main" xmlns="" id="{A3CD3231-8AEB-0D87-1F53-18D392C24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"/>
          <a:stretch/>
        </p:blipFill>
        <p:spPr bwMode="auto">
          <a:xfrm>
            <a:off x="7189694" y="3035006"/>
            <a:ext cx="44196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9F7CBA9-9D9B-479F-AAB5-BF785971CD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753" y="544839"/>
            <a:ext cx="12639040" cy="94773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/>
                </a:solidFill>
              </a:rPr>
              <a:t>!</a:t>
            </a:r>
            <a:r>
              <a:rPr lang="ru-RU" sz="4000" b="1" dirty="0"/>
              <a:t> Что проверит ГИТ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4753" y="2838236"/>
            <a:ext cx="6977977" cy="4280741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54480E5-678B-478F-9170-46502C5FB3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598D875-841B-47A7-B4C8-237DBCE2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EF22C1E-1E7B-4C16-920F-F99429711C9F}"/>
              </a:ext>
            </a:extLst>
          </p:cNvPr>
          <p:cNvSpPr txBox="1"/>
          <p:nvPr/>
        </p:nvSpPr>
        <p:spPr>
          <a:xfrm>
            <a:off x="964753" y="1804330"/>
            <a:ext cx="1055489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рамках плановых проверок ГИТ инспекторы обязаны руководствоваться проверочными листами. К СУОТ относится проверочный лист № 31, согласно которому проверяется:</a:t>
            </a:r>
          </a:p>
          <a:p>
            <a:pPr algn="just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наличие у работодателя положения о СУОТ, утвержденного приказом;</a:t>
            </a: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наличие у работодателя политики в области охраны труда.</a:t>
            </a:r>
          </a:p>
          <a:p>
            <a:pPr>
              <a:buClr>
                <a:schemeClr val="accent2"/>
              </a:buClr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chemeClr val="accent2"/>
              </a:buClr>
            </a:pPr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Инспектор проверит: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проводите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спецоценку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условий труда;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управляете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профрисками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проводите идентификацию и оценку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профрисков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план мероприятий по управлению рисками;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оцениваете возможности устранения рисков;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какие меры принимаете по исключению или снижению рисков.</a:t>
            </a:r>
          </a:p>
          <a:p>
            <a:pPr>
              <a:buClr>
                <a:schemeClr val="accent2"/>
              </a:buClr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42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87535D8-A9AC-50AE-6CBE-920CB47586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4255"/>
          <a:stretch/>
        </p:blipFill>
        <p:spPr>
          <a:xfrm>
            <a:off x="20" y="66494"/>
            <a:ext cx="12191980" cy="685799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9F7CBA9-9D9B-479F-AAB5-BF785971CD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971" y="723623"/>
            <a:ext cx="12639040" cy="94773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2"/>
                </a:solidFill>
              </a:rPr>
              <a:t>!</a:t>
            </a:r>
            <a:r>
              <a:rPr lang="ru-RU" sz="4000" b="1" dirty="0"/>
              <a:t> Что грозит, если не создать и не обеспечить </a:t>
            </a:r>
            <a:br>
              <a:rPr lang="ru-RU" sz="4000" b="1" dirty="0"/>
            </a:br>
            <a:r>
              <a:rPr lang="ru-RU" sz="4000" b="1" dirty="0"/>
              <a:t>функционирование системы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4753" y="2838236"/>
            <a:ext cx="6977977" cy="4280741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54480E5-678B-478F-9170-46502C5FB3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598D875-841B-47A7-B4C8-237DBCE2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EF22C1E-1E7B-4C16-920F-F99429711C9F}"/>
              </a:ext>
            </a:extLst>
          </p:cNvPr>
          <p:cNvSpPr txBox="1"/>
          <p:nvPr/>
        </p:nvSpPr>
        <p:spPr>
          <a:xfrm>
            <a:off x="964753" y="1804330"/>
            <a:ext cx="1055489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Работодатель обязан обеспечить создание и функционирование СУОТ в соответствии со статьей 214 Трудового кодекса Российской Федерации и пунктом 2 Примерного положения. За отсутствие положения о СУОТ работодателя могут оштрафовать по статье </a:t>
            </a:r>
            <a:r>
              <a:rPr lang="ru-RU" sz="2000" dirty="0">
                <a:solidFill>
                  <a:schemeClr val="accent2"/>
                </a:solidFill>
              </a:rPr>
              <a:t>5.27.1 КоАП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этом за некоторые нарушения предусмотрена ответственность разными частями статьи 5.27.1 КоАП. Например, если в положение о СУОТ не включены обязательные процедуры обеспечения работников СИЗ, смывающими и обезвреживающими средствами, то оштрафуют по части 1 статьи 5.27.1 КоАП. А если работники не обеспечены СИЗ, то оштрафуют по части 4 статьи 5.27.1 КоАП.</a:t>
            </a:r>
          </a:p>
          <a:p>
            <a:pPr algn="just"/>
            <a:r>
              <a:rPr lang="ru-RU" sz="2000" dirty="0">
                <a:solidFill>
                  <a:schemeClr val="accent2"/>
                </a:solidFill>
              </a:rPr>
              <a:t>Размер штрафов по части 1 статьи 5.27.1 КоАП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для должностного лица – до 5000 руб.; для лиц, осуществляющих предпринимательскую деятельность без образования юридического лица, - до 5000 руб.; для организации – до 80 000 руб.</a:t>
            </a:r>
          </a:p>
          <a:p>
            <a:pPr algn="just"/>
            <a:r>
              <a:rPr lang="ru-RU" sz="2000" dirty="0">
                <a:solidFill>
                  <a:schemeClr val="accent2"/>
                </a:solidFill>
              </a:rPr>
              <a:t>По части 4 статьи 5.27.1 КоАП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для должностного лица – до 30 000 руб.; для лиц, осуществляющих предпринимательскую деятельность без образования юридического лица, - до 30 000 руб.; для организации – до 150 000 руб.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01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6D8CB91-4417-6B9D-E228-E93DE1C48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682" y="1479434"/>
            <a:ext cx="2991723" cy="20867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351520" cy="145075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Понятие системы управления охраной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975742"/>
            <a:ext cx="7627378" cy="1866730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800" dirty="0"/>
              <a:t>СУОТ разрабатывается в целях исключения и (или) минимизации профессиональных рисков в области охраны труда и управления указанными рисками (выявления опасностей, оценки уровней и снижения уровней профессиональных рисков), находящихся под управлением работодателя (руководителя организации), с учетом потребностей и ожиданий работников организации, а также других заинтересованных сторон (п. 5 Примерного положения).</a:t>
            </a:r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0706484-B527-9116-1EC2-43648098DBEB}"/>
              </a:ext>
            </a:extLst>
          </p:cNvPr>
          <p:cNvSpPr txBox="1"/>
          <p:nvPr/>
        </p:nvSpPr>
        <p:spPr>
          <a:xfrm>
            <a:off x="990219" y="3852143"/>
            <a:ext cx="10851260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Установленные СУОТ положения по безопасности, относящиеся к нахождению и перемещению по объектам работодателя, распространяются на всех лиц, находящихся на территории, в зданиях и сооружениях работодателя, в том числе для представителей органов надзора и контроля и работников подрядных организаций, допущенных к выполнению работ и осуществлению иной деятельности на территории и объектах работодателя в соответствии с требованиями применяемых у работодателя нормативных правовых актов. Указанные положения по безопасности СУОТ доводятся до перечисленных лиц при проведении вводных инструктажей и посредством включения необходимых для соблюдения положений СУОТ в договоры на выполнение подрядных работ (п. 7 Примерного положения).</a:t>
            </a:r>
          </a:p>
        </p:txBody>
      </p:sp>
    </p:spTree>
    <p:extLst>
      <p:ext uri="{BB962C8B-B14F-4D97-AF65-F5344CB8AC3E}">
        <p14:creationId xmlns:p14="http://schemas.microsoft.com/office/powerpoint/2010/main" val="3372249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283" y="0"/>
            <a:ext cx="11795760" cy="1450757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Обеспечение функционирования СУОТ в организации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CCDB1F1B-DC70-19E3-1B62-6009A84035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448571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863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6D8CB91-4417-6B9D-E228-E93DE1C48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0949" b="84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9F7CBA9-9D9B-479F-AAB5-BF785971CD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07" y="583882"/>
            <a:ext cx="12639040" cy="947738"/>
          </a:xfrm>
        </p:spPr>
        <p:txBody>
          <a:bodyPr>
            <a:normAutofit/>
          </a:bodyPr>
          <a:lstStyle/>
          <a:p>
            <a:r>
              <a:rPr lang="ru-RU" sz="4000" b="1" dirty="0"/>
              <a:t>1. Распределение обязанностей и ответственности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95710"/>
            <a:ext cx="10442448" cy="4280741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dirty="0"/>
              <a:t>Закрепите обязанности и полномочия каждого работника в рамках СУОТ документально в ЛПА работодателя. Например, включите их в положение о СУОТ, трудовые договоры или должностные инструкции работников. Работодатель вправе реализовать многоступенчатые формы контроля функционирования СУОТ (п. 64 примерного положения СУОТ). </a:t>
            </a:r>
          </a:p>
          <a:p>
            <a:pPr algn="just">
              <a:spcBef>
                <a:spcPts val="0"/>
              </a:spcBef>
            </a:pPr>
            <a:endParaRPr lang="ru-RU" dirty="0"/>
          </a:p>
          <a:p>
            <a:pPr algn="just">
              <a:spcBef>
                <a:spcPts val="0"/>
              </a:spcBef>
            </a:pPr>
            <a:r>
              <a:rPr lang="ru-RU" dirty="0"/>
              <a:t>Уровни управления, среди которых можно распределять ответственность по обеспечению функционирования СУОТ, сгруппированы от меньшего к большему: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Чтобы СУОТ функционировала, не возлагайте на одного работника большой объем разнонаправленных заданий и функций.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54480E5-678B-478F-9170-46502C5FB3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598D875-841B-47A7-B4C8-237DBCE2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9" name="Объект 2">
            <a:extLst>
              <a:ext uri="{FF2B5EF4-FFF2-40B4-BE49-F238E27FC236}">
                <a16:creationId xmlns:a16="http://schemas.microsoft.com/office/drawing/2014/main" xmlns="" id="{5B40ECFA-6370-2013-A273-6AD1A5CF77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629618"/>
              </p:ext>
            </p:extLst>
          </p:nvPr>
        </p:nvGraphicFramePr>
        <p:xfrm>
          <a:off x="1097279" y="3660180"/>
          <a:ext cx="7088306" cy="166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511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6D8CB91-4417-6B9D-E228-E93DE1C48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0949" b="840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9F7CBA9-9D9B-479F-AAB5-BF785971CD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07" y="583882"/>
            <a:ext cx="12639040" cy="947738"/>
          </a:xfrm>
        </p:spPr>
        <p:txBody>
          <a:bodyPr>
            <a:normAutofit/>
          </a:bodyPr>
          <a:lstStyle/>
          <a:p>
            <a:r>
              <a:rPr lang="ru-RU" sz="4000" b="1" dirty="0"/>
              <a:t>1. Распределение обязанностей и ответственности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54480E5-678B-478F-9170-46502C5FB3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598D875-841B-47A7-B4C8-237DBCE2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9" name="Объект 2">
            <a:extLst>
              <a:ext uri="{FF2B5EF4-FFF2-40B4-BE49-F238E27FC236}">
                <a16:creationId xmlns:a16="http://schemas.microsoft.com/office/drawing/2014/main" xmlns="" id="{5B40ECFA-6370-2013-A273-6AD1A5CF77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377114"/>
              </p:ext>
            </p:extLst>
          </p:nvPr>
        </p:nvGraphicFramePr>
        <p:xfrm>
          <a:off x="1097259" y="2115492"/>
          <a:ext cx="10377544" cy="881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29E9232-4F87-CE7F-7680-B39FB56436C2}"/>
              </a:ext>
            </a:extLst>
          </p:cNvPr>
          <p:cNvSpPr txBox="1"/>
          <p:nvPr/>
        </p:nvSpPr>
        <p:spPr>
          <a:xfrm>
            <a:off x="1016577" y="2889915"/>
            <a:ext cx="178041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Обеспечивает формирование политики в области охраны труда</a:t>
            </a:r>
          </a:p>
          <a:p>
            <a:r>
              <a:rPr lang="ru-RU" sz="1200" dirty="0"/>
              <a:t>и выделяет ресурсы, чтобы реализовать мероприятия по</a:t>
            </a:r>
          </a:p>
          <a:p>
            <a:r>
              <a:rPr lang="ru-RU" sz="1200" dirty="0"/>
              <a:t>улучшению СУОТ, организует работы по охране труда, создает</a:t>
            </a:r>
          </a:p>
          <a:p>
            <a:r>
              <a:rPr lang="ru-RU" sz="1200" dirty="0"/>
              <a:t>и обеспечивает функционирование СУОТ.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7CDFF21-2C2C-8DC2-6524-9D4DBB1E144F}"/>
              </a:ext>
            </a:extLst>
          </p:cNvPr>
          <p:cNvSpPr txBox="1"/>
          <p:nvPr/>
        </p:nvSpPr>
        <p:spPr>
          <a:xfrm>
            <a:off x="2796988" y="2889915"/>
            <a:ext cx="178041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Советует, как разработать и внедрить СУОТ. Помогает другим</a:t>
            </a:r>
          </a:p>
          <a:p>
            <a:r>
              <a:rPr lang="ru-RU" sz="1200" dirty="0"/>
              <a:t>подразделениям разработать процедуры по охране труда для</a:t>
            </a:r>
          </a:p>
          <a:p>
            <a:r>
              <a:rPr lang="ru-RU" sz="1200" dirty="0"/>
              <a:t>функционирования СУОТ. Контролирует выполнение требований по</a:t>
            </a:r>
          </a:p>
          <a:p>
            <a:r>
              <a:rPr lang="ru-RU" sz="1200" dirty="0"/>
              <a:t>охране труда работников организации, в том числе работодателя.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1F4FA32-5824-6A49-F036-D1B47776DA1F}"/>
              </a:ext>
            </a:extLst>
          </p:cNvPr>
          <p:cNvSpPr txBox="1"/>
          <p:nvPr/>
        </p:nvSpPr>
        <p:spPr>
          <a:xfrm>
            <a:off x="4577400" y="2889915"/>
            <a:ext cx="169970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Управляют рисками, для этого определяют приемлемость</a:t>
            </a:r>
          </a:p>
          <a:p>
            <a:r>
              <a:rPr lang="ru-RU" sz="1200" dirty="0"/>
              <a:t>оцениваемых рисков и формируют меры контроля по поддержанию</a:t>
            </a:r>
          </a:p>
          <a:p>
            <a:r>
              <a:rPr lang="ru-RU" sz="1200" dirty="0"/>
              <a:t>остаточных рисков на запланированном уровне. Организуют</a:t>
            </a:r>
          </a:p>
          <a:p>
            <a:r>
              <a:rPr lang="ru-RU" sz="1200" dirty="0"/>
              <a:t>идентификацию рисков в подразделениях.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4C18F2F-6950-1682-755C-831FFF743495}"/>
              </a:ext>
            </a:extLst>
          </p:cNvPr>
          <p:cNvSpPr txBox="1"/>
          <p:nvPr/>
        </p:nvSpPr>
        <p:spPr>
          <a:xfrm>
            <a:off x="6277128" y="2889915"/>
            <a:ext cx="18521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В структурных подразделениях планируют мероприятия по улучшению СУОТ, предлагают пути</a:t>
            </a:r>
          </a:p>
          <a:p>
            <a:r>
              <a:rPr lang="ru-RU" sz="1200" dirty="0"/>
              <a:t>реализации мероприятий, контролируют их выполнение,</a:t>
            </a:r>
          </a:p>
          <a:p>
            <a:r>
              <a:rPr lang="ru-RU" sz="1200" dirty="0"/>
              <a:t>анализируют результативность и проводят корректировку или пересмотр мероприятий.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09E18A6-3489-463F-F851-88426BD0101F}"/>
              </a:ext>
            </a:extLst>
          </p:cNvPr>
          <p:cNvSpPr txBox="1"/>
          <p:nvPr/>
        </p:nvSpPr>
        <p:spPr>
          <a:xfrm>
            <a:off x="8057540" y="2884230"/>
            <a:ext cx="17715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По проведению внутреннего аудита СУОТ проводит плановые и</a:t>
            </a:r>
          </a:p>
          <a:p>
            <a:r>
              <a:rPr lang="ru-RU" sz="1200" dirty="0"/>
              <a:t>внеплановые проверки подразделений в соответствии с программой.</a:t>
            </a:r>
          </a:p>
          <a:p>
            <a:r>
              <a:rPr lang="ru-RU" sz="1200" dirty="0"/>
              <a:t>Готовит отчет по итогам года и представляет руководителю СУОТ,</a:t>
            </a:r>
          </a:p>
          <a:p>
            <a:r>
              <a:rPr lang="ru-RU" sz="1200" dirty="0"/>
              <a:t>чтобы использовать его при анализе СУОТ высшим руководством.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6F1F0F3-1E31-5A4C-E32A-E2A975D78DEF}"/>
              </a:ext>
            </a:extLst>
          </p:cNvPr>
          <p:cNvSpPr txBox="1"/>
          <p:nvPr/>
        </p:nvSpPr>
        <p:spPr>
          <a:xfrm>
            <a:off x="9766171" y="2884230"/>
            <a:ext cx="178041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Привлекаются к работам по идентификации опасностей и оценке</a:t>
            </a:r>
          </a:p>
          <a:p>
            <a:r>
              <a:rPr lang="ru-RU" sz="1200" dirty="0"/>
              <a:t>рисков на рабочих местах, делают предложения по улучшению</a:t>
            </a:r>
          </a:p>
          <a:p>
            <a:r>
              <a:rPr lang="ru-RU" sz="1200" dirty="0"/>
              <a:t>условий труда и мерам контроля, чтобы поддерживать остаточные риски на запланированном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640502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59A0340-1258-35AD-F01D-583B488803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4255"/>
          <a:stretch/>
        </p:blipFill>
        <p:spPr>
          <a:xfrm>
            <a:off x="20" y="66494"/>
            <a:ext cx="12191980" cy="685799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E9F7CBA9-9D9B-479F-AAB5-BF785971CD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116" y="66494"/>
            <a:ext cx="10058400" cy="1450757"/>
          </a:xfrm>
        </p:spPr>
        <p:txBody>
          <a:bodyPr>
            <a:normAutofit/>
          </a:bodyPr>
          <a:lstStyle/>
          <a:p>
            <a:r>
              <a:rPr lang="ru-RU" sz="4400" b="1" dirty="0"/>
              <a:t>2. Разработка положения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79" y="1872351"/>
            <a:ext cx="10296861" cy="4327459"/>
          </a:xfrm>
        </p:spPr>
        <p:txBody>
          <a:bodyPr>
            <a:normAutofit fontScale="85000" lnSpcReduction="20000"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 В разработке положения о СУОТ могут участвовать работники всех уровней управления. Начиная от работодателя, который разрабатывает политику и цели в области охраны труда, заканчивая начальником цеха, который организует оценку риска в своем подразделении.</a:t>
            </a:r>
          </a:p>
          <a:p>
            <a:pPr algn="just">
              <a:spcBef>
                <a:spcPts val="0"/>
              </a:spcBef>
            </a:pPr>
            <a:endParaRPr lang="ru-RU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 При разработке СУОТ используйте информацию из ГОСТов, например: ГОСТ 12.0.230-2007 «Межгосударственный стандарт. Система стандартов безопасности труда. Системы управления охраной труда. Общие требования».</a:t>
            </a:r>
          </a:p>
          <a:p>
            <a:pPr algn="just">
              <a:spcBef>
                <a:spcPts val="0"/>
              </a:spcBef>
            </a:pPr>
            <a:endParaRPr lang="ru-RU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b="1" dirty="0"/>
              <a:t>Функционирование СУОТ. </a:t>
            </a:r>
            <a:r>
              <a:rPr lang="ru-RU" dirty="0"/>
              <a:t>Разработайте процедуры, которые направлены на поддержание функционирования СУОТ. Каждая процедура может быть прописана в отдельном ЛНА. Укажите ссылку на этот ЛНА в одном из разделов положения о СУОТ.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/>
              <a:t>Специальная оценки условий труда </a:t>
            </a:r>
            <a:r>
              <a:rPr lang="ru-RU" dirty="0"/>
              <a:t>(далее – СОУТ). Разработайте процедуру с учетом требований Закона от 28 декабря 2013 года № 426-ФЗ «О специальной оценке условий труда». Установите порядок формирования комиссии по проведению СУОТ, обязанности и ответственность членов комиссии, порядок проведения СУОТ и отбора специализированной организации.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/>
              <a:t>Оценка профессиональных рисков </a:t>
            </a:r>
            <a:r>
              <a:rPr lang="ru-RU" dirty="0"/>
              <a:t>(далее – ОПР). Установите порядок выявления опасностей, оценки уровней профессиональных рисков, их снижения. Основными этапами оценки рисков являются      идентификация опасностей  и управление рисками. Используйте Приказ Минтруда России от 31 января 2022 года N 36 «Об утверждении Рекомендаций по классификации, обнаружению, распознаванию и описанию опасностей» и Примерное положение о СУОТ.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54480E5-678B-478F-9170-46502C5FB3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598D875-841B-47A7-B4C8-237DBCE2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4240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5" y="1540773"/>
            <a:ext cx="1743075" cy="26193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59A0340-1258-35AD-F01D-583B48880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4255"/>
          <a:stretch/>
        </p:blipFill>
        <p:spPr>
          <a:xfrm>
            <a:off x="20" y="-238306"/>
            <a:ext cx="12191980" cy="685799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E9F7CBA9-9D9B-479F-AAB5-BF785971CD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116" y="66494"/>
            <a:ext cx="10058400" cy="1450757"/>
          </a:xfrm>
        </p:spPr>
        <p:txBody>
          <a:bodyPr>
            <a:normAutofit/>
          </a:bodyPr>
          <a:lstStyle/>
          <a:p>
            <a:r>
              <a:rPr lang="ru-RU" sz="4400" b="1" dirty="0"/>
              <a:t>2. Разработка положения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024519"/>
              </p:ext>
            </p:extLst>
          </p:nvPr>
        </p:nvGraphicFramePr>
        <p:xfrm>
          <a:off x="1467660" y="1861750"/>
          <a:ext cx="9967154" cy="4154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54480E5-678B-478F-9170-46502C5FB3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598D875-841B-47A7-B4C8-237DBCE2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6"/>
          <p:cNvSpPr txBox="1"/>
          <p:nvPr/>
        </p:nvSpPr>
        <p:spPr>
          <a:xfrm>
            <a:off x="1467660" y="3673827"/>
            <a:ext cx="100102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Результаты оценки риска используются: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при планировании работы по охране труда и обоснования необходимых затрат;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при проведении инструктажей по охране труда работников;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при составлении инструкций по охране труда;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при составлении норм выдачи СИЗ и смывающих средств (с 01.09.2023 г);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 производственных инструкциях;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при составлении технологических процессов и планировании опасных работ;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при составлении отчетов;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при планировании изменений и улучшений на рабочих местах.</a:t>
            </a:r>
          </a:p>
        </p:txBody>
      </p:sp>
    </p:spTree>
    <p:extLst>
      <p:ext uri="{BB962C8B-B14F-4D97-AF65-F5344CB8AC3E}">
        <p14:creationId xmlns:p14="http://schemas.microsoft.com/office/powerpoint/2010/main" val="2179362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59A0340-1258-35AD-F01D-583B488803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4255"/>
          <a:stretch/>
        </p:blipFill>
        <p:spPr>
          <a:xfrm>
            <a:off x="20" y="66494"/>
            <a:ext cx="12191980" cy="685799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E9F7CBA9-9D9B-479F-AAB5-BF785971CD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116" y="66494"/>
            <a:ext cx="10058400" cy="1450757"/>
          </a:xfrm>
        </p:spPr>
        <p:txBody>
          <a:bodyPr>
            <a:normAutofit/>
          </a:bodyPr>
          <a:lstStyle/>
          <a:p>
            <a:r>
              <a:rPr lang="ru-RU" sz="4400" b="1" dirty="0"/>
              <a:t>2. Разработка положения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23915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b="1" dirty="0"/>
              <a:t>Обеспечение работников средствами индивидуальной защиты (далее – СИЗ). </a:t>
            </a:r>
            <a:r>
              <a:rPr lang="ru-RU" dirty="0"/>
              <a:t>Установите порядок, как выявлять потребность в СИЗ, и порядок обеспечения СИЗ, смывающими и обезвреживающими средствами. Опишите, как учитывать, хранить, дезактивировать, стирать и ремонтировать СИЗ.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b="1" dirty="0"/>
              <a:t>Реагирование на аварии, микротравмы, несчастные случаи и профессиональные заболевания</a:t>
            </a:r>
            <a:r>
              <a:rPr lang="ru-RU" dirty="0"/>
              <a:t>. Установите внутренний порядок расследования аварий, микротравм, несчастных случаев и профзаболеваний. Разработайте процедуру расследования несчастных случаев с учетом требований статей 228–231 Трудового кодекса Российской организации. При разработке процедуры по рассмотрению микротравм можно учитывать рекомендации, которые утверждены приказом Минтруда от 15 сентября 2021 года № 632н.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b="1" dirty="0"/>
              <a:t>Управление документами СУОТ. </a:t>
            </a:r>
            <a:r>
              <a:rPr lang="ru-RU" dirty="0"/>
              <a:t>Установите формы и рекомендации по оформлению ЛПА. Определите необходимые связи между структурными подразделениями, которые обеспечивают функционирование СУОТ. Создайте порядок разработки, согласования, утверждения и пересмотра документов СУОТ, сроки их хранения.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54480E5-678B-478F-9170-46502C5FB3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598D875-841B-47A7-B4C8-237DBCE2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087330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487</TotalTime>
  <Words>2386</Words>
  <Application>Microsoft Office PowerPoint</Application>
  <PresentationFormat>Широкоэкранный</PresentationFormat>
  <Paragraphs>232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Calibri</vt:lpstr>
      <vt:lpstr>Calibri Light</vt:lpstr>
      <vt:lpstr>Times New Roman</vt:lpstr>
      <vt:lpstr>Wingdings</vt:lpstr>
      <vt:lpstr>Ретро</vt:lpstr>
      <vt:lpstr>Система управления охраной труда</vt:lpstr>
      <vt:lpstr>Понятие системы управления охраной труда</vt:lpstr>
      <vt:lpstr>Понятие системы управления охраной труда</vt:lpstr>
      <vt:lpstr>Обеспечение функционирования СУОТ в организации</vt:lpstr>
      <vt:lpstr>1. Распределение обязанностей и ответственности</vt:lpstr>
      <vt:lpstr>1. Распределение обязанностей и ответственности</vt:lpstr>
      <vt:lpstr>2. Разработка положения</vt:lpstr>
      <vt:lpstr>2. Разработка положения</vt:lpstr>
      <vt:lpstr>2. Разработка положения</vt:lpstr>
      <vt:lpstr>3. Внедрение СУОТ в организацию</vt:lpstr>
      <vt:lpstr>3. Внедрение СУОТ в организацию</vt:lpstr>
      <vt:lpstr>3. Внедрение СУОТ в организацию</vt:lpstr>
      <vt:lpstr>3. Внедрение СУОТ в организацию</vt:lpstr>
      <vt:lpstr>4. Оценка эффективности СУОТ</vt:lpstr>
      <vt:lpstr>4. Оценка эффективности СУОТ</vt:lpstr>
      <vt:lpstr>5. Организация контроля</vt:lpstr>
      <vt:lpstr>5. Организация контроля</vt:lpstr>
      <vt:lpstr>5. Организация контроля</vt:lpstr>
      <vt:lpstr>5. Организация контроля</vt:lpstr>
      <vt:lpstr>5. Организация контроля</vt:lpstr>
      <vt:lpstr>! Что проверит ГИТ</vt:lpstr>
      <vt:lpstr>! Что грозит, если не создать и не обеспечить  функционирование системы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управления охраной труда</dc:title>
  <dc:creator>user</dc:creator>
  <cp:lastModifiedBy>user</cp:lastModifiedBy>
  <cp:revision>47</cp:revision>
  <dcterms:created xsi:type="dcterms:W3CDTF">2022-06-07T11:09:53Z</dcterms:created>
  <dcterms:modified xsi:type="dcterms:W3CDTF">2022-06-15T12:00:03Z</dcterms:modified>
  <cp:contentStatus/>
</cp:coreProperties>
</file>